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3" r:id="rId2"/>
  </p:sldMasterIdLst>
  <p:notesMasterIdLst>
    <p:notesMasterId r:id="rId29"/>
  </p:notesMasterIdLst>
  <p:sldIdLst>
    <p:sldId id="257" r:id="rId3"/>
    <p:sldId id="284" r:id="rId4"/>
    <p:sldId id="291" r:id="rId5"/>
    <p:sldId id="292" r:id="rId6"/>
    <p:sldId id="303" r:id="rId7"/>
    <p:sldId id="308" r:id="rId8"/>
    <p:sldId id="304" r:id="rId9"/>
    <p:sldId id="309" r:id="rId10"/>
    <p:sldId id="305" r:id="rId11"/>
    <p:sldId id="310" r:id="rId12"/>
    <p:sldId id="306" r:id="rId13"/>
    <p:sldId id="311" r:id="rId14"/>
    <p:sldId id="312" r:id="rId15"/>
    <p:sldId id="289" r:id="rId16"/>
    <p:sldId id="290" r:id="rId17"/>
    <p:sldId id="301" r:id="rId18"/>
    <p:sldId id="30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29"/>
    <a:srgbClr val="0073B6"/>
    <a:srgbClr val="6FB229"/>
    <a:srgbClr val="70B22A"/>
    <a:srgbClr val="015D93"/>
    <a:srgbClr val="006FB8"/>
    <a:srgbClr val="6FB22A"/>
    <a:srgbClr val="68BD4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6" autoAdjust="0"/>
  </p:normalViewPr>
  <p:slideViewPr>
    <p:cSldViewPr snapToGrid="0">
      <p:cViewPr varScale="1">
        <p:scale>
          <a:sx n="97" d="100"/>
          <a:sy n="97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556EE-613A-4BE2-9D6B-D33039D9C5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5D26F-8775-479F-90B0-673A93156EF6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об установленных предельных размерах земельных участков, отсутствие видов разрешенного использования земельного участка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7D368114-7364-4368-8085-193A3405C3CE}" type="parTrans" cxnId="{DD3C6F38-67F5-42D0-AE1B-3C0F20B12218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07FD51A9-9E2E-48CE-AB18-CAB738CCD2BB}" type="sibTrans" cxnId="{DD3C6F38-67F5-42D0-AE1B-3C0F20B12218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DC660C9-F06E-44DB-8283-EC3FB980F016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МП подготовлен не в соответствии с утвержденной </a:t>
          </a:r>
          <a:r>
            <a: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XML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 - схемой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158D086-F253-4170-B080-E05C3EBB243D}" type="parTrans" cxnId="{A6065CE4-2A70-47B4-8EE2-DAB651264A4B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FFFD225-4CF8-4E82-AE37-3DC7ABD0967B}" type="sibTrans" cxnId="{A6065CE4-2A70-47B4-8EE2-DAB651264A4B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F45844D-4BBB-4C1E-B737-B30B47739AC1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 территориальной зоне, в границах которой расположен земельный участок</a:t>
          </a:r>
          <a:endParaRPr lang="ru-RU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7646650-EDB4-4278-A2BA-D844F360098A}" type="parTrans" cxnId="{D6EF2B62-B816-4A62-A612-5953477419E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339DCE9-8273-441E-A271-2DE333FD2368}" type="sibTrans" cxnId="{D6EF2B62-B816-4A62-A612-5953477419E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7546190-6EB9-4160-8AC8-8547C08B2314}">
      <dgm:prSet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rPr>
            <a:t>Отсутствие доступа (прохода, проезда) к образуемому земельному участку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itchFamily="18" charset="0"/>
          </a:endParaRPr>
        </a:p>
      </dgm:t>
    </dgm:pt>
    <dgm:pt modelId="{94E46B3B-E756-471E-89A1-655577A2281C}" type="parTrans" cxnId="{311B1C5D-5E67-40C4-80CF-74818E79B02F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6D0BCF12-FA96-4256-AB99-8E433FDA38AF}" type="sibTrans" cxnId="{311B1C5D-5E67-40C4-80CF-74818E79B02F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02395CB-62D1-476B-B602-C138D74BA0D1}">
      <dgm:prSet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Несоответствие вида разрешенного использования градостроительному регламенту, образование двух земельных участков при перераспределении 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D40C7DB-769A-4532-9D7B-E722756064A7}" type="parTrans" cxnId="{BDA5FF42-1C33-41E5-B269-0845F60B534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C03FF67-70D1-4DC1-9C1F-6845BC85BF3A}" type="sibTrans" cxnId="{BDA5FF42-1C33-41E5-B269-0845F60B534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9A333796-7572-4F7C-9D3D-CF23B464729B}" type="pres">
      <dgm:prSet presAssocID="{BCA556EE-613A-4BE2-9D6B-D33039D9C5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20288-93D7-47F2-B154-A366C694417C}" type="pres">
      <dgm:prSet presAssocID="{EAB5D26F-8775-479F-90B0-673A93156EF6}" presName="parentLin" presStyleCnt="0"/>
      <dgm:spPr/>
    </dgm:pt>
    <dgm:pt modelId="{580F4FD2-7828-4DC7-A8E7-1A84CF378677}" type="pres">
      <dgm:prSet presAssocID="{EAB5D26F-8775-479F-90B0-673A93156EF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DFE31FA-7A63-4BD8-8214-ADAF5B801338}" type="pres">
      <dgm:prSet presAssocID="{EAB5D26F-8775-479F-90B0-673A93156E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5444C-88CB-41B6-A3DE-FC703AB84F8A}" type="pres">
      <dgm:prSet presAssocID="{EAB5D26F-8775-479F-90B0-673A93156EF6}" presName="negativeSpace" presStyleCnt="0"/>
      <dgm:spPr/>
    </dgm:pt>
    <dgm:pt modelId="{118E679A-278A-4B2B-AEAD-A2240E2FAA45}" type="pres">
      <dgm:prSet presAssocID="{EAB5D26F-8775-479F-90B0-673A93156EF6}" presName="childText" presStyleLbl="conFgAcc1" presStyleIdx="0" presStyleCnt="5" custScaleX="91287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73CF1ABF-B46D-4D7A-824F-552CA2D07EA6}" type="pres">
      <dgm:prSet presAssocID="{07FD51A9-9E2E-48CE-AB18-CAB738CCD2BB}" presName="spaceBetweenRectangles" presStyleCnt="0"/>
      <dgm:spPr/>
    </dgm:pt>
    <dgm:pt modelId="{8B3F13C8-17F0-44D2-8FBC-53C932267D06}" type="pres">
      <dgm:prSet presAssocID="{4DC660C9-F06E-44DB-8283-EC3FB980F016}" presName="parentLin" presStyleCnt="0"/>
      <dgm:spPr/>
    </dgm:pt>
    <dgm:pt modelId="{ADB07D11-D789-45D3-97DC-B6C49366EE83}" type="pres">
      <dgm:prSet presAssocID="{4DC660C9-F06E-44DB-8283-EC3FB980F01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6D78042-EE38-4B2B-8A21-DB96154AFCAC}" type="pres">
      <dgm:prSet presAssocID="{4DC660C9-F06E-44DB-8283-EC3FB980F01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63C54-6878-46AF-A675-59AE009CD44D}" type="pres">
      <dgm:prSet presAssocID="{4DC660C9-F06E-44DB-8283-EC3FB980F016}" presName="negativeSpace" presStyleCnt="0"/>
      <dgm:spPr/>
    </dgm:pt>
    <dgm:pt modelId="{A7A0FA9A-F07C-401C-8200-4AFE245CB81C}" type="pres">
      <dgm:prSet presAssocID="{4DC660C9-F06E-44DB-8283-EC3FB980F016}" presName="childText" presStyleLbl="conFgAcc1" presStyleIdx="1" presStyleCnt="5" custScaleX="91287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986A0779-5F64-41E5-9B16-792576D48840}" type="pres">
      <dgm:prSet presAssocID="{4FFFD225-4CF8-4E82-AE37-3DC7ABD0967B}" presName="spaceBetweenRectangles" presStyleCnt="0"/>
      <dgm:spPr/>
    </dgm:pt>
    <dgm:pt modelId="{F204C51F-EB83-4CEE-B668-4AD2998D5729}" type="pres">
      <dgm:prSet presAssocID="{4F45844D-4BBB-4C1E-B737-B30B47739AC1}" presName="parentLin" presStyleCnt="0"/>
      <dgm:spPr/>
    </dgm:pt>
    <dgm:pt modelId="{8AE62756-14B9-461B-BC15-957625B28CB0}" type="pres">
      <dgm:prSet presAssocID="{4F45844D-4BBB-4C1E-B737-B30B47739AC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B817807-D50C-4507-B1F5-2B789101C757}" type="pres">
      <dgm:prSet presAssocID="{4F45844D-4BBB-4C1E-B737-B30B47739AC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F4DCA-7526-4446-87B4-C4FE46A90959}" type="pres">
      <dgm:prSet presAssocID="{4F45844D-4BBB-4C1E-B737-B30B47739AC1}" presName="negativeSpace" presStyleCnt="0"/>
      <dgm:spPr/>
    </dgm:pt>
    <dgm:pt modelId="{111993BB-1C9A-4FB2-A7E4-050FE345D039}" type="pres">
      <dgm:prSet presAssocID="{4F45844D-4BBB-4C1E-B737-B30B47739AC1}" presName="childText" presStyleLbl="conFgAcc1" presStyleIdx="2" presStyleCnt="5" custScaleX="91975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4D9180A4-7A50-4ABD-8991-C79A7B508C66}" type="pres">
      <dgm:prSet presAssocID="{2339DCE9-8273-441E-A271-2DE333FD2368}" presName="spaceBetweenRectangles" presStyleCnt="0"/>
      <dgm:spPr/>
    </dgm:pt>
    <dgm:pt modelId="{8406B960-8381-4695-92B4-19ECF0AD5BAB}" type="pres">
      <dgm:prSet presAssocID="{E02395CB-62D1-476B-B602-C138D74BA0D1}" presName="parentLin" presStyleCnt="0"/>
      <dgm:spPr/>
    </dgm:pt>
    <dgm:pt modelId="{430EFAF8-6B54-4D81-A153-E8B0A93B6655}" type="pres">
      <dgm:prSet presAssocID="{E02395CB-62D1-476B-B602-C138D74BA0D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30A98A0-ACCD-47D7-BD3A-95676B38F83C}" type="pres">
      <dgm:prSet presAssocID="{E02395CB-62D1-476B-B602-C138D74BA0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0D986-3356-4C87-818A-0C43DE98EDDE}" type="pres">
      <dgm:prSet presAssocID="{E02395CB-62D1-476B-B602-C138D74BA0D1}" presName="negativeSpace" presStyleCnt="0"/>
      <dgm:spPr/>
    </dgm:pt>
    <dgm:pt modelId="{DBCE811C-26DA-4135-B564-FB8A1C6DA0CA}" type="pres">
      <dgm:prSet presAssocID="{E02395CB-62D1-476B-B602-C138D74BA0D1}" presName="childText" presStyleLbl="conFgAcc1" presStyleIdx="3" presStyleCnt="5" custScaleX="92205">
        <dgm:presLayoutVars>
          <dgm:bulletEnabled val="1"/>
        </dgm:presLayoutVars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28C4DB29-AAE7-4841-A340-E930E385BA5A}" type="pres">
      <dgm:prSet presAssocID="{5C03FF67-70D1-4DC1-9C1F-6845BC85BF3A}" presName="spaceBetweenRectangles" presStyleCnt="0"/>
      <dgm:spPr/>
    </dgm:pt>
    <dgm:pt modelId="{7E4C4EF0-75F2-4A1A-9E26-776876400C32}" type="pres">
      <dgm:prSet presAssocID="{E7546190-6EB9-4160-8AC8-8547C08B2314}" presName="parentLin" presStyleCnt="0"/>
      <dgm:spPr/>
    </dgm:pt>
    <dgm:pt modelId="{67793365-6D12-46A2-B960-9664092C9508}" type="pres">
      <dgm:prSet presAssocID="{E7546190-6EB9-4160-8AC8-8547C08B231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E3CFC46-CB72-49D5-85E3-8B57F13BF0FF}" type="pres">
      <dgm:prSet presAssocID="{E7546190-6EB9-4160-8AC8-8547C08B231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A0F81-D9EE-4C39-8B62-CA1B6BD98916}" type="pres">
      <dgm:prSet presAssocID="{E7546190-6EB9-4160-8AC8-8547C08B2314}" presName="negativeSpace" presStyleCnt="0"/>
      <dgm:spPr/>
    </dgm:pt>
    <dgm:pt modelId="{C6C50F08-301A-4FCA-A851-4CA83318964B}" type="pres">
      <dgm:prSet presAssocID="{E7546190-6EB9-4160-8AC8-8547C08B2314}" presName="childText" presStyleLbl="conFgAcc1" presStyleIdx="4" presStyleCnt="5" custScaleX="92663" custLinFactNeighborX="-2264" custLinFactNeighborY="-27251">
        <dgm:presLayoutVars>
          <dgm:bulletEnabled val="1"/>
        </dgm:presLayoutVars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</dgm:ptLst>
  <dgm:cxnLst>
    <dgm:cxn modelId="{DD3C6F38-67F5-42D0-AE1B-3C0F20B12218}" srcId="{BCA556EE-613A-4BE2-9D6B-D33039D9C567}" destId="{EAB5D26F-8775-479F-90B0-673A93156EF6}" srcOrd="0" destOrd="0" parTransId="{7D368114-7364-4368-8085-193A3405C3CE}" sibTransId="{07FD51A9-9E2E-48CE-AB18-CAB738CCD2BB}"/>
    <dgm:cxn modelId="{40635D1C-F3A4-46CD-8B63-C7ABF8CF0A8C}" type="presOf" srcId="{4DC660C9-F06E-44DB-8283-EC3FB980F016}" destId="{B6D78042-EE38-4B2B-8A21-DB96154AFCAC}" srcOrd="1" destOrd="0" presId="urn:microsoft.com/office/officeart/2005/8/layout/list1"/>
    <dgm:cxn modelId="{85998E4C-4060-4843-B5CE-7EB53C2CDD3A}" type="presOf" srcId="{EAB5D26F-8775-479F-90B0-673A93156EF6}" destId="{580F4FD2-7828-4DC7-A8E7-1A84CF378677}" srcOrd="0" destOrd="0" presId="urn:microsoft.com/office/officeart/2005/8/layout/list1"/>
    <dgm:cxn modelId="{E356B7EE-D100-42CD-8A15-1DFC882A28DB}" type="presOf" srcId="{4F45844D-4BBB-4C1E-B737-B30B47739AC1}" destId="{BB817807-D50C-4507-B1F5-2B789101C757}" srcOrd="1" destOrd="0" presId="urn:microsoft.com/office/officeart/2005/8/layout/list1"/>
    <dgm:cxn modelId="{0D2A94A2-9837-4F97-AC54-AF1DFD088E0C}" type="presOf" srcId="{BCA556EE-613A-4BE2-9D6B-D33039D9C567}" destId="{9A333796-7572-4F7C-9D3D-CF23B464729B}" srcOrd="0" destOrd="0" presId="urn:microsoft.com/office/officeart/2005/8/layout/list1"/>
    <dgm:cxn modelId="{D6EF2B62-B816-4A62-A612-5953477419E3}" srcId="{BCA556EE-613A-4BE2-9D6B-D33039D9C567}" destId="{4F45844D-4BBB-4C1E-B737-B30B47739AC1}" srcOrd="2" destOrd="0" parTransId="{47646650-EDB4-4278-A2BA-D844F360098A}" sibTransId="{2339DCE9-8273-441E-A271-2DE333FD2368}"/>
    <dgm:cxn modelId="{3B5C68ED-B7E4-4A4A-81C9-F592D830C871}" type="presOf" srcId="{4F45844D-4BBB-4C1E-B737-B30B47739AC1}" destId="{8AE62756-14B9-461B-BC15-957625B28CB0}" srcOrd="0" destOrd="0" presId="urn:microsoft.com/office/officeart/2005/8/layout/list1"/>
    <dgm:cxn modelId="{311B1C5D-5E67-40C4-80CF-74818E79B02F}" srcId="{BCA556EE-613A-4BE2-9D6B-D33039D9C567}" destId="{E7546190-6EB9-4160-8AC8-8547C08B2314}" srcOrd="4" destOrd="0" parTransId="{94E46B3B-E756-471E-89A1-655577A2281C}" sibTransId="{6D0BCF12-FA96-4256-AB99-8E433FDA38AF}"/>
    <dgm:cxn modelId="{B03A4AFC-37A5-4EDC-B578-7532B1310DFD}" type="presOf" srcId="{E02395CB-62D1-476B-B602-C138D74BA0D1}" destId="{430EFAF8-6B54-4D81-A153-E8B0A93B6655}" srcOrd="0" destOrd="0" presId="urn:microsoft.com/office/officeart/2005/8/layout/list1"/>
    <dgm:cxn modelId="{1920B441-4973-4482-BBA4-657BA25A48FF}" type="presOf" srcId="{E7546190-6EB9-4160-8AC8-8547C08B2314}" destId="{67793365-6D12-46A2-B960-9664092C9508}" srcOrd="0" destOrd="0" presId="urn:microsoft.com/office/officeart/2005/8/layout/list1"/>
    <dgm:cxn modelId="{BDA5FF42-1C33-41E5-B269-0845F60B5343}" srcId="{BCA556EE-613A-4BE2-9D6B-D33039D9C567}" destId="{E02395CB-62D1-476B-B602-C138D74BA0D1}" srcOrd="3" destOrd="0" parTransId="{DD40C7DB-769A-4532-9D7B-E722756064A7}" sibTransId="{5C03FF67-70D1-4DC1-9C1F-6845BC85BF3A}"/>
    <dgm:cxn modelId="{A6065CE4-2A70-47B4-8EE2-DAB651264A4B}" srcId="{BCA556EE-613A-4BE2-9D6B-D33039D9C567}" destId="{4DC660C9-F06E-44DB-8283-EC3FB980F016}" srcOrd="1" destOrd="0" parTransId="{5158D086-F253-4170-B080-E05C3EBB243D}" sibTransId="{4FFFD225-4CF8-4E82-AE37-3DC7ABD0967B}"/>
    <dgm:cxn modelId="{A9B13201-42DF-4E49-8212-AA939562CE54}" type="presOf" srcId="{E02395CB-62D1-476B-B602-C138D74BA0D1}" destId="{230A98A0-ACCD-47D7-BD3A-95676B38F83C}" srcOrd="1" destOrd="0" presId="urn:microsoft.com/office/officeart/2005/8/layout/list1"/>
    <dgm:cxn modelId="{E7A1133E-2931-424B-AF31-E73AE61CDF3B}" type="presOf" srcId="{EAB5D26F-8775-479F-90B0-673A93156EF6}" destId="{BDFE31FA-7A63-4BD8-8214-ADAF5B801338}" srcOrd="1" destOrd="0" presId="urn:microsoft.com/office/officeart/2005/8/layout/list1"/>
    <dgm:cxn modelId="{1900329B-9E39-4473-8C33-E36D92078750}" type="presOf" srcId="{4DC660C9-F06E-44DB-8283-EC3FB980F016}" destId="{ADB07D11-D789-45D3-97DC-B6C49366EE83}" srcOrd="0" destOrd="0" presId="urn:microsoft.com/office/officeart/2005/8/layout/list1"/>
    <dgm:cxn modelId="{8FAB065C-8652-4C8B-96D0-7449F6247463}" type="presOf" srcId="{E7546190-6EB9-4160-8AC8-8547C08B2314}" destId="{CE3CFC46-CB72-49D5-85E3-8B57F13BF0FF}" srcOrd="1" destOrd="0" presId="urn:microsoft.com/office/officeart/2005/8/layout/list1"/>
    <dgm:cxn modelId="{AF9BF5E7-7058-40B6-B58C-E3FA79503FA4}" type="presParOf" srcId="{9A333796-7572-4F7C-9D3D-CF23B464729B}" destId="{BD020288-93D7-47F2-B154-A366C694417C}" srcOrd="0" destOrd="0" presId="urn:microsoft.com/office/officeart/2005/8/layout/list1"/>
    <dgm:cxn modelId="{8B5E5B04-E46C-411A-92B1-C35258486D6F}" type="presParOf" srcId="{BD020288-93D7-47F2-B154-A366C694417C}" destId="{580F4FD2-7828-4DC7-A8E7-1A84CF378677}" srcOrd="0" destOrd="0" presId="urn:microsoft.com/office/officeart/2005/8/layout/list1"/>
    <dgm:cxn modelId="{0CC30345-8E7E-4E6B-ADAC-959F6D6D7C3A}" type="presParOf" srcId="{BD020288-93D7-47F2-B154-A366C694417C}" destId="{BDFE31FA-7A63-4BD8-8214-ADAF5B801338}" srcOrd="1" destOrd="0" presId="urn:microsoft.com/office/officeart/2005/8/layout/list1"/>
    <dgm:cxn modelId="{144C81D0-2AA3-496F-9A24-3D4C13F5D902}" type="presParOf" srcId="{9A333796-7572-4F7C-9D3D-CF23B464729B}" destId="{9AE5444C-88CB-41B6-A3DE-FC703AB84F8A}" srcOrd="1" destOrd="0" presId="urn:microsoft.com/office/officeart/2005/8/layout/list1"/>
    <dgm:cxn modelId="{EF98AAFD-9A5F-46A3-BDBD-33F9A8777E56}" type="presParOf" srcId="{9A333796-7572-4F7C-9D3D-CF23B464729B}" destId="{118E679A-278A-4B2B-AEAD-A2240E2FAA45}" srcOrd="2" destOrd="0" presId="urn:microsoft.com/office/officeart/2005/8/layout/list1"/>
    <dgm:cxn modelId="{A7B1D185-CD5E-4D41-9FA8-9F57DD7B9EE4}" type="presParOf" srcId="{9A333796-7572-4F7C-9D3D-CF23B464729B}" destId="{73CF1ABF-B46D-4D7A-824F-552CA2D07EA6}" srcOrd="3" destOrd="0" presId="urn:microsoft.com/office/officeart/2005/8/layout/list1"/>
    <dgm:cxn modelId="{A9F0C623-441E-4B6C-A9BB-E2FA2C0FC414}" type="presParOf" srcId="{9A333796-7572-4F7C-9D3D-CF23B464729B}" destId="{8B3F13C8-17F0-44D2-8FBC-53C932267D06}" srcOrd="4" destOrd="0" presId="urn:microsoft.com/office/officeart/2005/8/layout/list1"/>
    <dgm:cxn modelId="{B55AF251-C93C-427E-A1E1-9E6215900DEF}" type="presParOf" srcId="{8B3F13C8-17F0-44D2-8FBC-53C932267D06}" destId="{ADB07D11-D789-45D3-97DC-B6C49366EE83}" srcOrd="0" destOrd="0" presId="urn:microsoft.com/office/officeart/2005/8/layout/list1"/>
    <dgm:cxn modelId="{5AF81957-9F28-452A-BEB4-DC49CFAD726A}" type="presParOf" srcId="{8B3F13C8-17F0-44D2-8FBC-53C932267D06}" destId="{B6D78042-EE38-4B2B-8A21-DB96154AFCAC}" srcOrd="1" destOrd="0" presId="urn:microsoft.com/office/officeart/2005/8/layout/list1"/>
    <dgm:cxn modelId="{0A94A63A-C4FD-487B-90C6-FCD5A0381D00}" type="presParOf" srcId="{9A333796-7572-4F7C-9D3D-CF23B464729B}" destId="{1B663C54-6878-46AF-A675-59AE009CD44D}" srcOrd="5" destOrd="0" presId="urn:microsoft.com/office/officeart/2005/8/layout/list1"/>
    <dgm:cxn modelId="{DC11E162-4E0B-4AF4-A859-4565C0000EB7}" type="presParOf" srcId="{9A333796-7572-4F7C-9D3D-CF23B464729B}" destId="{A7A0FA9A-F07C-401C-8200-4AFE245CB81C}" srcOrd="6" destOrd="0" presId="urn:microsoft.com/office/officeart/2005/8/layout/list1"/>
    <dgm:cxn modelId="{7D54C014-27A2-47F0-908E-540BEE8E6341}" type="presParOf" srcId="{9A333796-7572-4F7C-9D3D-CF23B464729B}" destId="{986A0779-5F64-41E5-9B16-792576D48840}" srcOrd="7" destOrd="0" presId="urn:microsoft.com/office/officeart/2005/8/layout/list1"/>
    <dgm:cxn modelId="{898C2914-CD9A-40DA-9400-142C53A35C59}" type="presParOf" srcId="{9A333796-7572-4F7C-9D3D-CF23B464729B}" destId="{F204C51F-EB83-4CEE-B668-4AD2998D5729}" srcOrd="8" destOrd="0" presId="urn:microsoft.com/office/officeart/2005/8/layout/list1"/>
    <dgm:cxn modelId="{788FC2AA-B4DD-48B8-B058-416C463A5AC9}" type="presParOf" srcId="{F204C51F-EB83-4CEE-B668-4AD2998D5729}" destId="{8AE62756-14B9-461B-BC15-957625B28CB0}" srcOrd="0" destOrd="0" presId="urn:microsoft.com/office/officeart/2005/8/layout/list1"/>
    <dgm:cxn modelId="{638C0A6E-6418-4913-B543-B330A3CB1DAC}" type="presParOf" srcId="{F204C51F-EB83-4CEE-B668-4AD2998D5729}" destId="{BB817807-D50C-4507-B1F5-2B789101C757}" srcOrd="1" destOrd="0" presId="urn:microsoft.com/office/officeart/2005/8/layout/list1"/>
    <dgm:cxn modelId="{3B284D9C-8833-499A-9130-E392215D1BD8}" type="presParOf" srcId="{9A333796-7572-4F7C-9D3D-CF23B464729B}" destId="{2F8F4DCA-7526-4446-87B4-C4FE46A90959}" srcOrd="9" destOrd="0" presId="urn:microsoft.com/office/officeart/2005/8/layout/list1"/>
    <dgm:cxn modelId="{9179555F-5585-4266-95E1-FAC3FE9EBE9B}" type="presParOf" srcId="{9A333796-7572-4F7C-9D3D-CF23B464729B}" destId="{111993BB-1C9A-4FB2-A7E4-050FE345D039}" srcOrd="10" destOrd="0" presId="urn:microsoft.com/office/officeart/2005/8/layout/list1"/>
    <dgm:cxn modelId="{C043954D-BDBE-48CF-8759-30B3538FC56A}" type="presParOf" srcId="{9A333796-7572-4F7C-9D3D-CF23B464729B}" destId="{4D9180A4-7A50-4ABD-8991-C79A7B508C66}" srcOrd="11" destOrd="0" presId="urn:microsoft.com/office/officeart/2005/8/layout/list1"/>
    <dgm:cxn modelId="{F5400FC4-0973-4791-8E0C-47CC41B01D64}" type="presParOf" srcId="{9A333796-7572-4F7C-9D3D-CF23B464729B}" destId="{8406B960-8381-4695-92B4-19ECF0AD5BAB}" srcOrd="12" destOrd="0" presId="urn:microsoft.com/office/officeart/2005/8/layout/list1"/>
    <dgm:cxn modelId="{E4669098-5353-4048-A099-895FE38AD5D8}" type="presParOf" srcId="{8406B960-8381-4695-92B4-19ECF0AD5BAB}" destId="{430EFAF8-6B54-4D81-A153-E8B0A93B6655}" srcOrd="0" destOrd="0" presId="urn:microsoft.com/office/officeart/2005/8/layout/list1"/>
    <dgm:cxn modelId="{510BB866-394C-4F98-BF7D-25457C6F3875}" type="presParOf" srcId="{8406B960-8381-4695-92B4-19ECF0AD5BAB}" destId="{230A98A0-ACCD-47D7-BD3A-95676B38F83C}" srcOrd="1" destOrd="0" presId="urn:microsoft.com/office/officeart/2005/8/layout/list1"/>
    <dgm:cxn modelId="{9295CCB6-92D5-4092-AE44-C52EC0F1BEEB}" type="presParOf" srcId="{9A333796-7572-4F7C-9D3D-CF23B464729B}" destId="{7610D986-3356-4C87-818A-0C43DE98EDDE}" srcOrd="13" destOrd="0" presId="urn:microsoft.com/office/officeart/2005/8/layout/list1"/>
    <dgm:cxn modelId="{22ACE5C8-812C-44CF-9CAF-B625451496EC}" type="presParOf" srcId="{9A333796-7572-4F7C-9D3D-CF23B464729B}" destId="{DBCE811C-26DA-4135-B564-FB8A1C6DA0CA}" srcOrd="14" destOrd="0" presId="urn:microsoft.com/office/officeart/2005/8/layout/list1"/>
    <dgm:cxn modelId="{79665133-5CD2-48B5-BCF5-6934BD72CCD3}" type="presParOf" srcId="{9A333796-7572-4F7C-9D3D-CF23B464729B}" destId="{28C4DB29-AAE7-4841-A340-E930E385BA5A}" srcOrd="15" destOrd="0" presId="urn:microsoft.com/office/officeart/2005/8/layout/list1"/>
    <dgm:cxn modelId="{7AC1E69C-03AD-4D27-B9CE-03A06AB440B7}" type="presParOf" srcId="{9A333796-7572-4F7C-9D3D-CF23B464729B}" destId="{7E4C4EF0-75F2-4A1A-9E26-776876400C32}" srcOrd="16" destOrd="0" presId="urn:microsoft.com/office/officeart/2005/8/layout/list1"/>
    <dgm:cxn modelId="{13071A9F-AC7C-4EE2-9321-B0D32CE5BDC6}" type="presParOf" srcId="{7E4C4EF0-75F2-4A1A-9E26-776876400C32}" destId="{67793365-6D12-46A2-B960-9664092C9508}" srcOrd="0" destOrd="0" presId="urn:microsoft.com/office/officeart/2005/8/layout/list1"/>
    <dgm:cxn modelId="{B4BB2270-2BD1-406F-A12F-D0E43A84A536}" type="presParOf" srcId="{7E4C4EF0-75F2-4A1A-9E26-776876400C32}" destId="{CE3CFC46-CB72-49D5-85E3-8B57F13BF0FF}" srcOrd="1" destOrd="0" presId="urn:microsoft.com/office/officeart/2005/8/layout/list1"/>
    <dgm:cxn modelId="{A8D6E6E9-F75E-4726-B572-81FA3B07AA84}" type="presParOf" srcId="{9A333796-7572-4F7C-9D3D-CF23B464729B}" destId="{967A0F81-D9EE-4C39-8B62-CA1B6BD98916}" srcOrd="17" destOrd="0" presId="urn:microsoft.com/office/officeart/2005/8/layout/list1"/>
    <dgm:cxn modelId="{7279ABDD-01DC-4DFF-B98B-809D3217AD11}" type="presParOf" srcId="{9A333796-7572-4F7C-9D3D-CF23B464729B}" destId="{C6C50F08-301A-4FCA-A851-4CA8331896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A556EE-613A-4BE2-9D6B-D33039D9C5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5D26F-8775-479F-90B0-673A93156EF6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об установленных предельных размерах земельных участков, отсутствие видов разрешенного использования земельного участка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7D368114-7364-4368-8085-193A3405C3CE}" type="parTrans" cxnId="{DD3C6F38-67F5-42D0-AE1B-3C0F20B12218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07FD51A9-9E2E-48CE-AB18-CAB738CCD2BB}" type="sibTrans" cxnId="{DD3C6F38-67F5-42D0-AE1B-3C0F20B12218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DC660C9-F06E-44DB-8283-EC3FB980F016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МП подготовлен не в соответствии с утвержденной </a:t>
          </a:r>
          <a:r>
            <a: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XML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 - схемой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158D086-F253-4170-B080-E05C3EBB243D}" type="parTrans" cxnId="{A6065CE4-2A70-47B4-8EE2-DAB651264A4B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FFFD225-4CF8-4E82-AE37-3DC7ABD0967B}" type="sibTrans" cxnId="{A6065CE4-2A70-47B4-8EE2-DAB651264A4B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F45844D-4BBB-4C1E-B737-B30B47739AC1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 территориальной зоне, в границах которой расположен земельный участок</a:t>
          </a:r>
          <a:endParaRPr lang="ru-RU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7646650-EDB4-4278-A2BA-D844F360098A}" type="parTrans" cxnId="{D6EF2B62-B816-4A62-A612-5953477419E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339DCE9-8273-441E-A271-2DE333FD2368}" type="sibTrans" cxnId="{D6EF2B62-B816-4A62-A612-5953477419E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7546190-6EB9-4160-8AC8-8547C08B2314}">
      <dgm:prSet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rPr>
            <a:t>Отсутствие доступа (прохода, проезда) к образуемому земельному участку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itchFamily="18" charset="0"/>
          </a:endParaRPr>
        </a:p>
      </dgm:t>
    </dgm:pt>
    <dgm:pt modelId="{94E46B3B-E756-471E-89A1-655577A2281C}" type="parTrans" cxnId="{311B1C5D-5E67-40C4-80CF-74818E79B02F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6D0BCF12-FA96-4256-AB99-8E433FDA38AF}" type="sibTrans" cxnId="{311B1C5D-5E67-40C4-80CF-74818E79B02F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02395CB-62D1-476B-B602-C138D74BA0D1}">
      <dgm:prSet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Несоответствие вида разрешенного использования градостроительному регламенту, образование двух земельных участков при перераспределении 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D40C7DB-769A-4532-9D7B-E722756064A7}" type="parTrans" cxnId="{BDA5FF42-1C33-41E5-B269-0845F60B534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C03FF67-70D1-4DC1-9C1F-6845BC85BF3A}" type="sibTrans" cxnId="{BDA5FF42-1C33-41E5-B269-0845F60B534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9A333796-7572-4F7C-9D3D-CF23B464729B}" type="pres">
      <dgm:prSet presAssocID="{BCA556EE-613A-4BE2-9D6B-D33039D9C5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20288-93D7-47F2-B154-A366C694417C}" type="pres">
      <dgm:prSet presAssocID="{EAB5D26F-8775-479F-90B0-673A93156EF6}" presName="parentLin" presStyleCnt="0"/>
      <dgm:spPr/>
    </dgm:pt>
    <dgm:pt modelId="{580F4FD2-7828-4DC7-A8E7-1A84CF378677}" type="pres">
      <dgm:prSet presAssocID="{EAB5D26F-8775-479F-90B0-673A93156EF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DFE31FA-7A63-4BD8-8214-ADAF5B801338}" type="pres">
      <dgm:prSet presAssocID="{EAB5D26F-8775-479F-90B0-673A93156E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5444C-88CB-41B6-A3DE-FC703AB84F8A}" type="pres">
      <dgm:prSet presAssocID="{EAB5D26F-8775-479F-90B0-673A93156EF6}" presName="negativeSpace" presStyleCnt="0"/>
      <dgm:spPr/>
    </dgm:pt>
    <dgm:pt modelId="{118E679A-278A-4B2B-AEAD-A2240E2FAA45}" type="pres">
      <dgm:prSet presAssocID="{EAB5D26F-8775-479F-90B0-673A93156EF6}" presName="childText" presStyleLbl="conFgAcc1" presStyleIdx="0" presStyleCnt="5" custScaleX="91287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73CF1ABF-B46D-4D7A-824F-552CA2D07EA6}" type="pres">
      <dgm:prSet presAssocID="{07FD51A9-9E2E-48CE-AB18-CAB738CCD2BB}" presName="spaceBetweenRectangles" presStyleCnt="0"/>
      <dgm:spPr/>
    </dgm:pt>
    <dgm:pt modelId="{8B3F13C8-17F0-44D2-8FBC-53C932267D06}" type="pres">
      <dgm:prSet presAssocID="{4DC660C9-F06E-44DB-8283-EC3FB980F016}" presName="parentLin" presStyleCnt="0"/>
      <dgm:spPr/>
    </dgm:pt>
    <dgm:pt modelId="{ADB07D11-D789-45D3-97DC-B6C49366EE83}" type="pres">
      <dgm:prSet presAssocID="{4DC660C9-F06E-44DB-8283-EC3FB980F01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6D78042-EE38-4B2B-8A21-DB96154AFCAC}" type="pres">
      <dgm:prSet presAssocID="{4DC660C9-F06E-44DB-8283-EC3FB980F01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63C54-6878-46AF-A675-59AE009CD44D}" type="pres">
      <dgm:prSet presAssocID="{4DC660C9-F06E-44DB-8283-EC3FB980F016}" presName="negativeSpace" presStyleCnt="0"/>
      <dgm:spPr/>
    </dgm:pt>
    <dgm:pt modelId="{A7A0FA9A-F07C-401C-8200-4AFE245CB81C}" type="pres">
      <dgm:prSet presAssocID="{4DC660C9-F06E-44DB-8283-EC3FB980F016}" presName="childText" presStyleLbl="conFgAcc1" presStyleIdx="1" presStyleCnt="5" custScaleX="91287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986A0779-5F64-41E5-9B16-792576D48840}" type="pres">
      <dgm:prSet presAssocID="{4FFFD225-4CF8-4E82-AE37-3DC7ABD0967B}" presName="spaceBetweenRectangles" presStyleCnt="0"/>
      <dgm:spPr/>
    </dgm:pt>
    <dgm:pt modelId="{F204C51F-EB83-4CEE-B668-4AD2998D5729}" type="pres">
      <dgm:prSet presAssocID="{4F45844D-4BBB-4C1E-B737-B30B47739AC1}" presName="parentLin" presStyleCnt="0"/>
      <dgm:spPr/>
    </dgm:pt>
    <dgm:pt modelId="{8AE62756-14B9-461B-BC15-957625B28CB0}" type="pres">
      <dgm:prSet presAssocID="{4F45844D-4BBB-4C1E-B737-B30B47739AC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B817807-D50C-4507-B1F5-2B789101C757}" type="pres">
      <dgm:prSet presAssocID="{4F45844D-4BBB-4C1E-B737-B30B47739AC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F4DCA-7526-4446-87B4-C4FE46A90959}" type="pres">
      <dgm:prSet presAssocID="{4F45844D-4BBB-4C1E-B737-B30B47739AC1}" presName="negativeSpace" presStyleCnt="0"/>
      <dgm:spPr/>
    </dgm:pt>
    <dgm:pt modelId="{111993BB-1C9A-4FB2-A7E4-050FE345D039}" type="pres">
      <dgm:prSet presAssocID="{4F45844D-4BBB-4C1E-B737-B30B47739AC1}" presName="childText" presStyleLbl="conFgAcc1" presStyleIdx="2" presStyleCnt="5" custScaleX="91975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4D9180A4-7A50-4ABD-8991-C79A7B508C66}" type="pres">
      <dgm:prSet presAssocID="{2339DCE9-8273-441E-A271-2DE333FD2368}" presName="spaceBetweenRectangles" presStyleCnt="0"/>
      <dgm:spPr/>
    </dgm:pt>
    <dgm:pt modelId="{8406B960-8381-4695-92B4-19ECF0AD5BAB}" type="pres">
      <dgm:prSet presAssocID="{E02395CB-62D1-476B-B602-C138D74BA0D1}" presName="parentLin" presStyleCnt="0"/>
      <dgm:spPr/>
    </dgm:pt>
    <dgm:pt modelId="{430EFAF8-6B54-4D81-A153-E8B0A93B6655}" type="pres">
      <dgm:prSet presAssocID="{E02395CB-62D1-476B-B602-C138D74BA0D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30A98A0-ACCD-47D7-BD3A-95676B38F83C}" type="pres">
      <dgm:prSet presAssocID="{E02395CB-62D1-476B-B602-C138D74BA0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0D986-3356-4C87-818A-0C43DE98EDDE}" type="pres">
      <dgm:prSet presAssocID="{E02395CB-62D1-476B-B602-C138D74BA0D1}" presName="negativeSpace" presStyleCnt="0"/>
      <dgm:spPr/>
    </dgm:pt>
    <dgm:pt modelId="{DBCE811C-26DA-4135-B564-FB8A1C6DA0CA}" type="pres">
      <dgm:prSet presAssocID="{E02395CB-62D1-476B-B602-C138D74BA0D1}" presName="childText" presStyleLbl="conFgAcc1" presStyleIdx="3" presStyleCnt="5" custScaleX="92205">
        <dgm:presLayoutVars>
          <dgm:bulletEnabled val="1"/>
        </dgm:presLayoutVars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28C4DB29-AAE7-4841-A340-E930E385BA5A}" type="pres">
      <dgm:prSet presAssocID="{5C03FF67-70D1-4DC1-9C1F-6845BC85BF3A}" presName="spaceBetweenRectangles" presStyleCnt="0"/>
      <dgm:spPr/>
    </dgm:pt>
    <dgm:pt modelId="{7E4C4EF0-75F2-4A1A-9E26-776876400C32}" type="pres">
      <dgm:prSet presAssocID="{E7546190-6EB9-4160-8AC8-8547C08B2314}" presName="parentLin" presStyleCnt="0"/>
      <dgm:spPr/>
    </dgm:pt>
    <dgm:pt modelId="{67793365-6D12-46A2-B960-9664092C9508}" type="pres">
      <dgm:prSet presAssocID="{E7546190-6EB9-4160-8AC8-8547C08B231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E3CFC46-CB72-49D5-85E3-8B57F13BF0FF}" type="pres">
      <dgm:prSet presAssocID="{E7546190-6EB9-4160-8AC8-8547C08B231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A0F81-D9EE-4C39-8B62-CA1B6BD98916}" type="pres">
      <dgm:prSet presAssocID="{E7546190-6EB9-4160-8AC8-8547C08B2314}" presName="negativeSpace" presStyleCnt="0"/>
      <dgm:spPr/>
    </dgm:pt>
    <dgm:pt modelId="{C6C50F08-301A-4FCA-A851-4CA83318964B}" type="pres">
      <dgm:prSet presAssocID="{E7546190-6EB9-4160-8AC8-8547C08B2314}" presName="childText" presStyleLbl="conFgAcc1" presStyleIdx="4" presStyleCnt="5" custScaleX="92663" custLinFactNeighborX="-2264" custLinFactNeighborY="-27251">
        <dgm:presLayoutVars>
          <dgm:bulletEnabled val="1"/>
        </dgm:presLayoutVars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</dgm:ptLst>
  <dgm:cxnLst>
    <dgm:cxn modelId="{A6065CE4-2A70-47B4-8EE2-DAB651264A4B}" srcId="{BCA556EE-613A-4BE2-9D6B-D33039D9C567}" destId="{4DC660C9-F06E-44DB-8283-EC3FB980F016}" srcOrd="1" destOrd="0" parTransId="{5158D086-F253-4170-B080-E05C3EBB243D}" sibTransId="{4FFFD225-4CF8-4E82-AE37-3DC7ABD0967B}"/>
    <dgm:cxn modelId="{7F110624-33CD-460A-A731-AEC3133FF941}" type="presOf" srcId="{EAB5D26F-8775-479F-90B0-673A93156EF6}" destId="{580F4FD2-7828-4DC7-A8E7-1A84CF378677}" srcOrd="0" destOrd="0" presId="urn:microsoft.com/office/officeart/2005/8/layout/list1"/>
    <dgm:cxn modelId="{C94A6030-6D09-4BD1-A35C-3B57DD8017DF}" type="presOf" srcId="{E7546190-6EB9-4160-8AC8-8547C08B2314}" destId="{67793365-6D12-46A2-B960-9664092C9508}" srcOrd="0" destOrd="0" presId="urn:microsoft.com/office/officeart/2005/8/layout/list1"/>
    <dgm:cxn modelId="{BF710FF5-462F-454B-B79D-5C9B5C3A03DE}" type="presOf" srcId="{E02395CB-62D1-476B-B602-C138D74BA0D1}" destId="{430EFAF8-6B54-4D81-A153-E8B0A93B6655}" srcOrd="0" destOrd="0" presId="urn:microsoft.com/office/officeart/2005/8/layout/list1"/>
    <dgm:cxn modelId="{DD3C6F38-67F5-42D0-AE1B-3C0F20B12218}" srcId="{BCA556EE-613A-4BE2-9D6B-D33039D9C567}" destId="{EAB5D26F-8775-479F-90B0-673A93156EF6}" srcOrd="0" destOrd="0" parTransId="{7D368114-7364-4368-8085-193A3405C3CE}" sibTransId="{07FD51A9-9E2E-48CE-AB18-CAB738CCD2BB}"/>
    <dgm:cxn modelId="{AB48F590-0CA9-4A4C-996E-204F74863FF2}" type="presOf" srcId="{E02395CB-62D1-476B-B602-C138D74BA0D1}" destId="{230A98A0-ACCD-47D7-BD3A-95676B38F83C}" srcOrd="1" destOrd="0" presId="urn:microsoft.com/office/officeart/2005/8/layout/list1"/>
    <dgm:cxn modelId="{311B1C5D-5E67-40C4-80CF-74818E79B02F}" srcId="{BCA556EE-613A-4BE2-9D6B-D33039D9C567}" destId="{E7546190-6EB9-4160-8AC8-8547C08B2314}" srcOrd="4" destOrd="0" parTransId="{94E46B3B-E756-471E-89A1-655577A2281C}" sibTransId="{6D0BCF12-FA96-4256-AB99-8E433FDA38AF}"/>
    <dgm:cxn modelId="{BDA5FF42-1C33-41E5-B269-0845F60B5343}" srcId="{BCA556EE-613A-4BE2-9D6B-D33039D9C567}" destId="{E02395CB-62D1-476B-B602-C138D74BA0D1}" srcOrd="3" destOrd="0" parTransId="{DD40C7DB-769A-4532-9D7B-E722756064A7}" sibTransId="{5C03FF67-70D1-4DC1-9C1F-6845BC85BF3A}"/>
    <dgm:cxn modelId="{82CE681E-9A9F-45F9-B7F5-DA963A86A915}" type="presOf" srcId="{4F45844D-4BBB-4C1E-B737-B30B47739AC1}" destId="{BB817807-D50C-4507-B1F5-2B789101C757}" srcOrd="1" destOrd="0" presId="urn:microsoft.com/office/officeart/2005/8/layout/list1"/>
    <dgm:cxn modelId="{DB1CD6F8-5643-4F65-AF34-03164C5B3367}" type="presOf" srcId="{4DC660C9-F06E-44DB-8283-EC3FB980F016}" destId="{B6D78042-EE38-4B2B-8A21-DB96154AFCAC}" srcOrd="1" destOrd="0" presId="urn:microsoft.com/office/officeart/2005/8/layout/list1"/>
    <dgm:cxn modelId="{D6EF2B62-B816-4A62-A612-5953477419E3}" srcId="{BCA556EE-613A-4BE2-9D6B-D33039D9C567}" destId="{4F45844D-4BBB-4C1E-B737-B30B47739AC1}" srcOrd="2" destOrd="0" parTransId="{47646650-EDB4-4278-A2BA-D844F360098A}" sibTransId="{2339DCE9-8273-441E-A271-2DE333FD2368}"/>
    <dgm:cxn modelId="{AC575B42-7EF6-450D-9DE0-B3BED9A8C490}" type="presOf" srcId="{BCA556EE-613A-4BE2-9D6B-D33039D9C567}" destId="{9A333796-7572-4F7C-9D3D-CF23B464729B}" srcOrd="0" destOrd="0" presId="urn:microsoft.com/office/officeart/2005/8/layout/list1"/>
    <dgm:cxn modelId="{56630033-29E1-4657-B8A8-6C17E2881E8C}" type="presOf" srcId="{E7546190-6EB9-4160-8AC8-8547C08B2314}" destId="{CE3CFC46-CB72-49D5-85E3-8B57F13BF0FF}" srcOrd="1" destOrd="0" presId="urn:microsoft.com/office/officeart/2005/8/layout/list1"/>
    <dgm:cxn modelId="{E496A693-98E8-4ED3-B903-57A22A740418}" type="presOf" srcId="{4F45844D-4BBB-4C1E-B737-B30B47739AC1}" destId="{8AE62756-14B9-461B-BC15-957625B28CB0}" srcOrd="0" destOrd="0" presId="urn:microsoft.com/office/officeart/2005/8/layout/list1"/>
    <dgm:cxn modelId="{740EADE0-A96A-498C-92D0-D7B0E200EA3F}" type="presOf" srcId="{4DC660C9-F06E-44DB-8283-EC3FB980F016}" destId="{ADB07D11-D789-45D3-97DC-B6C49366EE83}" srcOrd="0" destOrd="0" presId="urn:microsoft.com/office/officeart/2005/8/layout/list1"/>
    <dgm:cxn modelId="{35666596-5528-44C6-A809-B9D7096551BF}" type="presOf" srcId="{EAB5D26F-8775-479F-90B0-673A93156EF6}" destId="{BDFE31FA-7A63-4BD8-8214-ADAF5B801338}" srcOrd="1" destOrd="0" presId="urn:microsoft.com/office/officeart/2005/8/layout/list1"/>
    <dgm:cxn modelId="{CDA18BAF-2ADF-4A3D-BAB5-39423940B3E9}" type="presParOf" srcId="{9A333796-7572-4F7C-9D3D-CF23B464729B}" destId="{BD020288-93D7-47F2-B154-A366C694417C}" srcOrd="0" destOrd="0" presId="urn:microsoft.com/office/officeart/2005/8/layout/list1"/>
    <dgm:cxn modelId="{F4F30F93-F952-4F2D-AF03-122EC3A7B893}" type="presParOf" srcId="{BD020288-93D7-47F2-B154-A366C694417C}" destId="{580F4FD2-7828-4DC7-A8E7-1A84CF378677}" srcOrd="0" destOrd="0" presId="urn:microsoft.com/office/officeart/2005/8/layout/list1"/>
    <dgm:cxn modelId="{F5781865-0F33-4645-BF51-830DA6A4D54E}" type="presParOf" srcId="{BD020288-93D7-47F2-B154-A366C694417C}" destId="{BDFE31FA-7A63-4BD8-8214-ADAF5B801338}" srcOrd="1" destOrd="0" presId="urn:microsoft.com/office/officeart/2005/8/layout/list1"/>
    <dgm:cxn modelId="{772B2A44-122D-4321-BCC9-016C0B223AC8}" type="presParOf" srcId="{9A333796-7572-4F7C-9D3D-CF23B464729B}" destId="{9AE5444C-88CB-41B6-A3DE-FC703AB84F8A}" srcOrd="1" destOrd="0" presId="urn:microsoft.com/office/officeart/2005/8/layout/list1"/>
    <dgm:cxn modelId="{462D9A80-77B5-4E01-A8BB-B25E2A2594E9}" type="presParOf" srcId="{9A333796-7572-4F7C-9D3D-CF23B464729B}" destId="{118E679A-278A-4B2B-AEAD-A2240E2FAA45}" srcOrd="2" destOrd="0" presId="urn:microsoft.com/office/officeart/2005/8/layout/list1"/>
    <dgm:cxn modelId="{A36B9508-F310-4605-A4CE-AEF6A70B6A0B}" type="presParOf" srcId="{9A333796-7572-4F7C-9D3D-CF23B464729B}" destId="{73CF1ABF-B46D-4D7A-824F-552CA2D07EA6}" srcOrd="3" destOrd="0" presId="urn:microsoft.com/office/officeart/2005/8/layout/list1"/>
    <dgm:cxn modelId="{B0A021A9-5D1C-4903-8C2E-EF76730B7F15}" type="presParOf" srcId="{9A333796-7572-4F7C-9D3D-CF23B464729B}" destId="{8B3F13C8-17F0-44D2-8FBC-53C932267D06}" srcOrd="4" destOrd="0" presId="urn:microsoft.com/office/officeart/2005/8/layout/list1"/>
    <dgm:cxn modelId="{5FB8A153-7167-45D5-946B-C9286B62F7AD}" type="presParOf" srcId="{8B3F13C8-17F0-44D2-8FBC-53C932267D06}" destId="{ADB07D11-D789-45D3-97DC-B6C49366EE83}" srcOrd="0" destOrd="0" presId="urn:microsoft.com/office/officeart/2005/8/layout/list1"/>
    <dgm:cxn modelId="{3B926B91-416B-4C81-87D6-37009530E720}" type="presParOf" srcId="{8B3F13C8-17F0-44D2-8FBC-53C932267D06}" destId="{B6D78042-EE38-4B2B-8A21-DB96154AFCAC}" srcOrd="1" destOrd="0" presId="urn:microsoft.com/office/officeart/2005/8/layout/list1"/>
    <dgm:cxn modelId="{CA744FBB-5DF9-400A-89B4-4DA77B6F2E12}" type="presParOf" srcId="{9A333796-7572-4F7C-9D3D-CF23B464729B}" destId="{1B663C54-6878-46AF-A675-59AE009CD44D}" srcOrd="5" destOrd="0" presId="urn:microsoft.com/office/officeart/2005/8/layout/list1"/>
    <dgm:cxn modelId="{F6F8115C-1119-42C1-9C6B-7FC4B7E1392D}" type="presParOf" srcId="{9A333796-7572-4F7C-9D3D-CF23B464729B}" destId="{A7A0FA9A-F07C-401C-8200-4AFE245CB81C}" srcOrd="6" destOrd="0" presId="urn:microsoft.com/office/officeart/2005/8/layout/list1"/>
    <dgm:cxn modelId="{2308D06F-0C54-4427-9CF2-C720278A5156}" type="presParOf" srcId="{9A333796-7572-4F7C-9D3D-CF23B464729B}" destId="{986A0779-5F64-41E5-9B16-792576D48840}" srcOrd="7" destOrd="0" presId="urn:microsoft.com/office/officeart/2005/8/layout/list1"/>
    <dgm:cxn modelId="{01423727-7616-4B47-B642-C1167B7DAEBC}" type="presParOf" srcId="{9A333796-7572-4F7C-9D3D-CF23B464729B}" destId="{F204C51F-EB83-4CEE-B668-4AD2998D5729}" srcOrd="8" destOrd="0" presId="urn:microsoft.com/office/officeart/2005/8/layout/list1"/>
    <dgm:cxn modelId="{ABC1A8C4-9916-44DC-91DA-745C071D91DA}" type="presParOf" srcId="{F204C51F-EB83-4CEE-B668-4AD2998D5729}" destId="{8AE62756-14B9-461B-BC15-957625B28CB0}" srcOrd="0" destOrd="0" presId="urn:microsoft.com/office/officeart/2005/8/layout/list1"/>
    <dgm:cxn modelId="{555710AE-357C-420C-BA61-1F66C99E9978}" type="presParOf" srcId="{F204C51F-EB83-4CEE-B668-4AD2998D5729}" destId="{BB817807-D50C-4507-B1F5-2B789101C757}" srcOrd="1" destOrd="0" presId="urn:microsoft.com/office/officeart/2005/8/layout/list1"/>
    <dgm:cxn modelId="{9437F0E0-8F3D-4176-834D-CB55B449AB80}" type="presParOf" srcId="{9A333796-7572-4F7C-9D3D-CF23B464729B}" destId="{2F8F4DCA-7526-4446-87B4-C4FE46A90959}" srcOrd="9" destOrd="0" presId="urn:microsoft.com/office/officeart/2005/8/layout/list1"/>
    <dgm:cxn modelId="{83E36789-9787-443E-92B0-AA465E1C37A7}" type="presParOf" srcId="{9A333796-7572-4F7C-9D3D-CF23B464729B}" destId="{111993BB-1C9A-4FB2-A7E4-050FE345D039}" srcOrd="10" destOrd="0" presId="urn:microsoft.com/office/officeart/2005/8/layout/list1"/>
    <dgm:cxn modelId="{683FDD07-25EC-414B-B914-86A8B539888F}" type="presParOf" srcId="{9A333796-7572-4F7C-9D3D-CF23B464729B}" destId="{4D9180A4-7A50-4ABD-8991-C79A7B508C66}" srcOrd="11" destOrd="0" presId="urn:microsoft.com/office/officeart/2005/8/layout/list1"/>
    <dgm:cxn modelId="{8C576734-7827-479F-9981-B4A45BB1581C}" type="presParOf" srcId="{9A333796-7572-4F7C-9D3D-CF23B464729B}" destId="{8406B960-8381-4695-92B4-19ECF0AD5BAB}" srcOrd="12" destOrd="0" presId="urn:microsoft.com/office/officeart/2005/8/layout/list1"/>
    <dgm:cxn modelId="{D105D720-7E84-4BBA-840E-38B8A70A7DBE}" type="presParOf" srcId="{8406B960-8381-4695-92B4-19ECF0AD5BAB}" destId="{430EFAF8-6B54-4D81-A153-E8B0A93B6655}" srcOrd="0" destOrd="0" presId="urn:microsoft.com/office/officeart/2005/8/layout/list1"/>
    <dgm:cxn modelId="{D824A07B-A124-49FB-AB2E-4383D54FC439}" type="presParOf" srcId="{8406B960-8381-4695-92B4-19ECF0AD5BAB}" destId="{230A98A0-ACCD-47D7-BD3A-95676B38F83C}" srcOrd="1" destOrd="0" presId="urn:microsoft.com/office/officeart/2005/8/layout/list1"/>
    <dgm:cxn modelId="{E43B5E88-7F11-4E5B-B6BA-CC8AC122193B}" type="presParOf" srcId="{9A333796-7572-4F7C-9D3D-CF23B464729B}" destId="{7610D986-3356-4C87-818A-0C43DE98EDDE}" srcOrd="13" destOrd="0" presId="urn:microsoft.com/office/officeart/2005/8/layout/list1"/>
    <dgm:cxn modelId="{C74C36F3-B412-4202-8315-F23ABB1478DB}" type="presParOf" srcId="{9A333796-7572-4F7C-9D3D-CF23B464729B}" destId="{DBCE811C-26DA-4135-B564-FB8A1C6DA0CA}" srcOrd="14" destOrd="0" presId="urn:microsoft.com/office/officeart/2005/8/layout/list1"/>
    <dgm:cxn modelId="{E956D083-0E37-4AD6-B203-FFA52C84C7F1}" type="presParOf" srcId="{9A333796-7572-4F7C-9D3D-CF23B464729B}" destId="{28C4DB29-AAE7-4841-A340-E930E385BA5A}" srcOrd="15" destOrd="0" presId="urn:microsoft.com/office/officeart/2005/8/layout/list1"/>
    <dgm:cxn modelId="{958BA199-1AE4-45A1-8D89-0F06E0C8665F}" type="presParOf" srcId="{9A333796-7572-4F7C-9D3D-CF23B464729B}" destId="{7E4C4EF0-75F2-4A1A-9E26-776876400C32}" srcOrd="16" destOrd="0" presId="urn:microsoft.com/office/officeart/2005/8/layout/list1"/>
    <dgm:cxn modelId="{793FDD41-9B6E-4252-8ACB-E3C2F457F882}" type="presParOf" srcId="{7E4C4EF0-75F2-4A1A-9E26-776876400C32}" destId="{67793365-6D12-46A2-B960-9664092C9508}" srcOrd="0" destOrd="0" presId="urn:microsoft.com/office/officeart/2005/8/layout/list1"/>
    <dgm:cxn modelId="{FDA18E04-AC63-4E14-9888-D468257BE456}" type="presParOf" srcId="{7E4C4EF0-75F2-4A1A-9E26-776876400C32}" destId="{CE3CFC46-CB72-49D5-85E3-8B57F13BF0FF}" srcOrd="1" destOrd="0" presId="urn:microsoft.com/office/officeart/2005/8/layout/list1"/>
    <dgm:cxn modelId="{456DCA95-E8C2-4583-8CAD-F4153D719EDF}" type="presParOf" srcId="{9A333796-7572-4F7C-9D3D-CF23B464729B}" destId="{967A0F81-D9EE-4C39-8B62-CA1B6BD98916}" srcOrd="17" destOrd="0" presId="urn:microsoft.com/office/officeart/2005/8/layout/list1"/>
    <dgm:cxn modelId="{9ACEF574-BEAF-4C6D-AE27-8678D7D9B7D4}" type="presParOf" srcId="{9A333796-7572-4F7C-9D3D-CF23B464729B}" destId="{C6C50F08-301A-4FCA-A851-4CA8331896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A556EE-613A-4BE2-9D6B-D33039D9C5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5D26F-8775-479F-90B0-673A93156EF6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об установленных предельных размерах земельных участков, отсутствие видов разрешенного использования земельного участка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7D368114-7364-4368-8085-193A3405C3CE}" type="parTrans" cxnId="{DD3C6F38-67F5-42D0-AE1B-3C0F20B12218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07FD51A9-9E2E-48CE-AB18-CAB738CCD2BB}" type="sibTrans" cxnId="{DD3C6F38-67F5-42D0-AE1B-3C0F20B12218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DC660C9-F06E-44DB-8283-EC3FB980F016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МП подготовлен не в соответствии с утвержденной </a:t>
          </a:r>
          <a:r>
            <a: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XML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 - схемой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158D086-F253-4170-B080-E05C3EBB243D}" type="parTrans" cxnId="{A6065CE4-2A70-47B4-8EE2-DAB651264A4B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FFFD225-4CF8-4E82-AE37-3DC7ABD0967B}" type="sibTrans" cxnId="{A6065CE4-2A70-47B4-8EE2-DAB651264A4B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F45844D-4BBB-4C1E-B737-B30B47739AC1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 территориальной зоне, в границах которой расположен земельный участок</a:t>
          </a:r>
          <a:endParaRPr lang="ru-RU" sz="1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7646650-EDB4-4278-A2BA-D844F360098A}" type="parTrans" cxnId="{D6EF2B62-B816-4A62-A612-5953477419E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339DCE9-8273-441E-A271-2DE333FD2368}" type="sibTrans" cxnId="{D6EF2B62-B816-4A62-A612-5953477419E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7546190-6EB9-4160-8AC8-8547C08B2314}">
      <dgm:prSet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rPr>
            <a:t>Отсутствие доступа (прохода, проезда) к образуемому земельному участку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itchFamily="18" charset="0"/>
          </a:endParaRPr>
        </a:p>
      </dgm:t>
    </dgm:pt>
    <dgm:pt modelId="{94E46B3B-E756-471E-89A1-655577A2281C}" type="parTrans" cxnId="{311B1C5D-5E67-40C4-80CF-74818E79B02F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6D0BCF12-FA96-4256-AB99-8E433FDA38AF}" type="sibTrans" cxnId="{311B1C5D-5E67-40C4-80CF-74818E79B02F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02395CB-62D1-476B-B602-C138D74BA0D1}">
      <dgm:prSet custT="1"/>
      <dgm:spPr>
        <a:solidFill>
          <a:srgbClr val="6EB229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Несоответствие вида разрешенного использования градостроительному регламенту, образование двух земельных участков при перераспределении 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D40C7DB-769A-4532-9D7B-E722756064A7}" type="parTrans" cxnId="{BDA5FF42-1C33-41E5-B269-0845F60B534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C03FF67-70D1-4DC1-9C1F-6845BC85BF3A}" type="sibTrans" cxnId="{BDA5FF42-1C33-41E5-B269-0845F60B5343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9A333796-7572-4F7C-9D3D-CF23B464729B}" type="pres">
      <dgm:prSet presAssocID="{BCA556EE-613A-4BE2-9D6B-D33039D9C5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20288-93D7-47F2-B154-A366C694417C}" type="pres">
      <dgm:prSet presAssocID="{EAB5D26F-8775-479F-90B0-673A93156EF6}" presName="parentLin" presStyleCnt="0"/>
      <dgm:spPr/>
    </dgm:pt>
    <dgm:pt modelId="{580F4FD2-7828-4DC7-A8E7-1A84CF378677}" type="pres">
      <dgm:prSet presAssocID="{EAB5D26F-8775-479F-90B0-673A93156EF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DFE31FA-7A63-4BD8-8214-ADAF5B801338}" type="pres">
      <dgm:prSet presAssocID="{EAB5D26F-8775-479F-90B0-673A93156E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5444C-88CB-41B6-A3DE-FC703AB84F8A}" type="pres">
      <dgm:prSet presAssocID="{EAB5D26F-8775-479F-90B0-673A93156EF6}" presName="negativeSpace" presStyleCnt="0"/>
      <dgm:spPr/>
    </dgm:pt>
    <dgm:pt modelId="{118E679A-278A-4B2B-AEAD-A2240E2FAA45}" type="pres">
      <dgm:prSet presAssocID="{EAB5D26F-8775-479F-90B0-673A93156EF6}" presName="childText" presStyleLbl="conFgAcc1" presStyleIdx="0" presStyleCnt="5" custScaleX="91287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73CF1ABF-B46D-4D7A-824F-552CA2D07EA6}" type="pres">
      <dgm:prSet presAssocID="{07FD51A9-9E2E-48CE-AB18-CAB738CCD2BB}" presName="spaceBetweenRectangles" presStyleCnt="0"/>
      <dgm:spPr/>
    </dgm:pt>
    <dgm:pt modelId="{8B3F13C8-17F0-44D2-8FBC-53C932267D06}" type="pres">
      <dgm:prSet presAssocID="{4DC660C9-F06E-44DB-8283-EC3FB980F016}" presName="parentLin" presStyleCnt="0"/>
      <dgm:spPr/>
    </dgm:pt>
    <dgm:pt modelId="{ADB07D11-D789-45D3-97DC-B6C49366EE83}" type="pres">
      <dgm:prSet presAssocID="{4DC660C9-F06E-44DB-8283-EC3FB980F01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6D78042-EE38-4B2B-8A21-DB96154AFCAC}" type="pres">
      <dgm:prSet presAssocID="{4DC660C9-F06E-44DB-8283-EC3FB980F01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63C54-6878-46AF-A675-59AE009CD44D}" type="pres">
      <dgm:prSet presAssocID="{4DC660C9-F06E-44DB-8283-EC3FB980F016}" presName="negativeSpace" presStyleCnt="0"/>
      <dgm:spPr/>
    </dgm:pt>
    <dgm:pt modelId="{A7A0FA9A-F07C-401C-8200-4AFE245CB81C}" type="pres">
      <dgm:prSet presAssocID="{4DC660C9-F06E-44DB-8283-EC3FB980F016}" presName="childText" presStyleLbl="conFgAcc1" presStyleIdx="1" presStyleCnt="5" custScaleX="91287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986A0779-5F64-41E5-9B16-792576D48840}" type="pres">
      <dgm:prSet presAssocID="{4FFFD225-4CF8-4E82-AE37-3DC7ABD0967B}" presName="spaceBetweenRectangles" presStyleCnt="0"/>
      <dgm:spPr/>
    </dgm:pt>
    <dgm:pt modelId="{F204C51F-EB83-4CEE-B668-4AD2998D5729}" type="pres">
      <dgm:prSet presAssocID="{4F45844D-4BBB-4C1E-B737-B30B47739AC1}" presName="parentLin" presStyleCnt="0"/>
      <dgm:spPr/>
    </dgm:pt>
    <dgm:pt modelId="{8AE62756-14B9-461B-BC15-957625B28CB0}" type="pres">
      <dgm:prSet presAssocID="{4F45844D-4BBB-4C1E-B737-B30B47739AC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B817807-D50C-4507-B1F5-2B789101C757}" type="pres">
      <dgm:prSet presAssocID="{4F45844D-4BBB-4C1E-B737-B30B47739AC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F4DCA-7526-4446-87B4-C4FE46A90959}" type="pres">
      <dgm:prSet presAssocID="{4F45844D-4BBB-4C1E-B737-B30B47739AC1}" presName="negativeSpace" presStyleCnt="0"/>
      <dgm:spPr/>
    </dgm:pt>
    <dgm:pt modelId="{111993BB-1C9A-4FB2-A7E4-050FE345D039}" type="pres">
      <dgm:prSet presAssocID="{4F45844D-4BBB-4C1E-B737-B30B47739AC1}" presName="childText" presStyleLbl="conFgAcc1" presStyleIdx="2" presStyleCnt="5" custScaleX="91975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4D9180A4-7A50-4ABD-8991-C79A7B508C66}" type="pres">
      <dgm:prSet presAssocID="{2339DCE9-8273-441E-A271-2DE333FD2368}" presName="spaceBetweenRectangles" presStyleCnt="0"/>
      <dgm:spPr/>
    </dgm:pt>
    <dgm:pt modelId="{8406B960-8381-4695-92B4-19ECF0AD5BAB}" type="pres">
      <dgm:prSet presAssocID="{E02395CB-62D1-476B-B602-C138D74BA0D1}" presName="parentLin" presStyleCnt="0"/>
      <dgm:spPr/>
    </dgm:pt>
    <dgm:pt modelId="{430EFAF8-6B54-4D81-A153-E8B0A93B6655}" type="pres">
      <dgm:prSet presAssocID="{E02395CB-62D1-476B-B602-C138D74BA0D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30A98A0-ACCD-47D7-BD3A-95676B38F83C}" type="pres">
      <dgm:prSet presAssocID="{E02395CB-62D1-476B-B602-C138D74BA0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0D986-3356-4C87-818A-0C43DE98EDDE}" type="pres">
      <dgm:prSet presAssocID="{E02395CB-62D1-476B-B602-C138D74BA0D1}" presName="negativeSpace" presStyleCnt="0"/>
      <dgm:spPr/>
    </dgm:pt>
    <dgm:pt modelId="{DBCE811C-26DA-4135-B564-FB8A1C6DA0CA}" type="pres">
      <dgm:prSet presAssocID="{E02395CB-62D1-476B-B602-C138D74BA0D1}" presName="childText" presStyleLbl="conFgAcc1" presStyleIdx="3" presStyleCnt="5" custScaleX="92205">
        <dgm:presLayoutVars>
          <dgm:bulletEnabled val="1"/>
        </dgm:presLayoutVars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28C4DB29-AAE7-4841-A340-E930E385BA5A}" type="pres">
      <dgm:prSet presAssocID="{5C03FF67-70D1-4DC1-9C1F-6845BC85BF3A}" presName="spaceBetweenRectangles" presStyleCnt="0"/>
      <dgm:spPr/>
    </dgm:pt>
    <dgm:pt modelId="{7E4C4EF0-75F2-4A1A-9E26-776876400C32}" type="pres">
      <dgm:prSet presAssocID="{E7546190-6EB9-4160-8AC8-8547C08B2314}" presName="parentLin" presStyleCnt="0"/>
      <dgm:spPr/>
    </dgm:pt>
    <dgm:pt modelId="{67793365-6D12-46A2-B960-9664092C9508}" type="pres">
      <dgm:prSet presAssocID="{E7546190-6EB9-4160-8AC8-8547C08B231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E3CFC46-CB72-49D5-85E3-8B57F13BF0FF}" type="pres">
      <dgm:prSet presAssocID="{E7546190-6EB9-4160-8AC8-8547C08B231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A0F81-D9EE-4C39-8B62-CA1B6BD98916}" type="pres">
      <dgm:prSet presAssocID="{E7546190-6EB9-4160-8AC8-8547C08B2314}" presName="negativeSpace" presStyleCnt="0"/>
      <dgm:spPr/>
    </dgm:pt>
    <dgm:pt modelId="{C6C50F08-301A-4FCA-A851-4CA83318964B}" type="pres">
      <dgm:prSet presAssocID="{E7546190-6EB9-4160-8AC8-8547C08B2314}" presName="childText" presStyleLbl="conFgAcc1" presStyleIdx="4" presStyleCnt="5" custScaleX="92663" custLinFactNeighborX="-2264" custLinFactNeighborY="-27251">
        <dgm:presLayoutVars>
          <dgm:bulletEnabled val="1"/>
        </dgm:presLayoutVars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</dgm:ptLst>
  <dgm:cxnLst>
    <dgm:cxn modelId="{DD3C6F38-67F5-42D0-AE1B-3C0F20B12218}" srcId="{BCA556EE-613A-4BE2-9D6B-D33039D9C567}" destId="{EAB5D26F-8775-479F-90B0-673A93156EF6}" srcOrd="0" destOrd="0" parTransId="{7D368114-7364-4368-8085-193A3405C3CE}" sibTransId="{07FD51A9-9E2E-48CE-AB18-CAB738CCD2BB}"/>
    <dgm:cxn modelId="{B118542E-7F37-4817-9B44-79230E418D17}" type="presOf" srcId="{4DC660C9-F06E-44DB-8283-EC3FB980F016}" destId="{ADB07D11-D789-45D3-97DC-B6C49366EE83}" srcOrd="0" destOrd="0" presId="urn:microsoft.com/office/officeart/2005/8/layout/list1"/>
    <dgm:cxn modelId="{8C1B66D7-768F-4AE8-9D3D-E6C3537C5683}" type="presOf" srcId="{BCA556EE-613A-4BE2-9D6B-D33039D9C567}" destId="{9A333796-7572-4F7C-9D3D-CF23B464729B}" srcOrd="0" destOrd="0" presId="urn:microsoft.com/office/officeart/2005/8/layout/list1"/>
    <dgm:cxn modelId="{D6EF2B62-B816-4A62-A612-5953477419E3}" srcId="{BCA556EE-613A-4BE2-9D6B-D33039D9C567}" destId="{4F45844D-4BBB-4C1E-B737-B30B47739AC1}" srcOrd="2" destOrd="0" parTransId="{47646650-EDB4-4278-A2BA-D844F360098A}" sibTransId="{2339DCE9-8273-441E-A271-2DE333FD2368}"/>
    <dgm:cxn modelId="{39513B79-41EF-4554-972F-EF0FD0A38A66}" type="presOf" srcId="{EAB5D26F-8775-479F-90B0-673A93156EF6}" destId="{580F4FD2-7828-4DC7-A8E7-1A84CF378677}" srcOrd="0" destOrd="0" presId="urn:microsoft.com/office/officeart/2005/8/layout/list1"/>
    <dgm:cxn modelId="{311B1C5D-5E67-40C4-80CF-74818E79B02F}" srcId="{BCA556EE-613A-4BE2-9D6B-D33039D9C567}" destId="{E7546190-6EB9-4160-8AC8-8547C08B2314}" srcOrd="4" destOrd="0" parTransId="{94E46B3B-E756-471E-89A1-655577A2281C}" sibTransId="{6D0BCF12-FA96-4256-AB99-8E433FDA38AF}"/>
    <dgm:cxn modelId="{3BA502D9-F1DD-42C5-BEBB-BC2613452EC7}" type="presOf" srcId="{4F45844D-4BBB-4C1E-B737-B30B47739AC1}" destId="{BB817807-D50C-4507-B1F5-2B789101C757}" srcOrd="1" destOrd="0" presId="urn:microsoft.com/office/officeart/2005/8/layout/list1"/>
    <dgm:cxn modelId="{E3EF4F4C-7443-4FA5-9252-5177BBDA8E7A}" type="presOf" srcId="{4DC660C9-F06E-44DB-8283-EC3FB980F016}" destId="{B6D78042-EE38-4B2B-8A21-DB96154AFCAC}" srcOrd="1" destOrd="0" presId="urn:microsoft.com/office/officeart/2005/8/layout/list1"/>
    <dgm:cxn modelId="{17EDE933-853D-4557-BBEB-9E804E023F4F}" type="presOf" srcId="{4F45844D-4BBB-4C1E-B737-B30B47739AC1}" destId="{8AE62756-14B9-461B-BC15-957625B28CB0}" srcOrd="0" destOrd="0" presId="urn:microsoft.com/office/officeart/2005/8/layout/list1"/>
    <dgm:cxn modelId="{BDA5FF42-1C33-41E5-B269-0845F60B5343}" srcId="{BCA556EE-613A-4BE2-9D6B-D33039D9C567}" destId="{E02395CB-62D1-476B-B602-C138D74BA0D1}" srcOrd="3" destOrd="0" parTransId="{DD40C7DB-769A-4532-9D7B-E722756064A7}" sibTransId="{5C03FF67-70D1-4DC1-9C1F-6845BC85BF3A}"/>
    <dgm:cxn modelId="{A6065CE4-2A70-47B4-8EE2-DAB651264A4B}" srcId="{BCA556EE-613A-4BE2-9D6B-D33039D9C567}" destId="{4DC660C9-F06E-44DB-8283-EC3FB980F016}" srcOrd="1" destOrd="0" parTransId="{5158D086-F253-4170-B080-E05C3EBB243D}" sibTransId="{4FFFD225-4CF8-4E82-AE37-3DC7ABD0967B}"/>
    <dgm:cxn modelId="{896F12A3-00A2-4FE0-9614-59F3ACEF2513}" type="presOf" srcId="{E02395CB-62D1-476B-B602-C138D74BA0D1}" destId="{230A98A0-ACCD-47D7-BD3A-95676B38F83C}" srcOrd="1" destOrd="0" presId="urn:microsoft.com/office/officeart/2005/8/layout/list1"/>
    <dgm:cxn modelId="{048004C1-0569-431D-AD37-4F02F5306BDD}" type="presOf" srcId="{E02395CB-62D1-476B-B602-C138D74BA0D1}" destId="{430EFAF8-6B54-4D81-A153-E8B0A93B6655}" srcOrd="0" destOrd="0" presId="urn:microsoft.com/office/officeart/2005/8/layout/list1"/>
    <dgm:cxn modelId="{9B8E4023-8E6B-40BE-9ECE-3814E79619C6}" type="presOf" srcId="{E7546190-6EB9-4160-8AC8-8547C08B2314}" destId="{67793365-6D12-46A2-B960-9664092C9508}" srcOrd="0" destOrd="0" presId="urn:microsoft.com/office/officeart/2005/8/layout/list1"/>
    <dgm:cxn modelId="{201E6CDB-857D-4BDB-A534-C920A6C7B574}" type="presOf" srcId="{EAB5D26F-8775-479F-90B0-673A93156EF6}" destId="{BDFE31FA-7A63-4BD8-8214-ADAF5B801338}" srcOrd="1" destOrd="0" presId="urn:microsoft.com/office/officeart/2005/8/layout/list1"/>
    <dgm:cxn modelId="{885BF603-1718-4E3A-A78B-878F511D7726}" type="presOf" srcId="{E7546190-6EB9-4160-8AC8-8547C08B2314}" destId="{CE3CFC46-CB72-49D5-85E3-8B57F13BF0FF}" srcOrd="1" destOrd="0" presId="urn:microsoft.com/office/officeart/2005/8/layout/list1"/>
    <dgm:cxn modelId="{629E9052-7389-4099-9BDC-33C4B5900D5C}" type="presParOf" srcId="{9A333796-7572-4F7C-9D3D-CF23B464729B}" destId="{BD020288-93D7-47F2-B154-A366C694417C}" srcOrd="0" destOrd="0" presId="urn:microsoft.com/office/officeart/2005/8/layout/list1"/>
    <dgm:cxn modelId="{F402DE4E-1AE0-4F55-9A5F-B3B9CF001984}" type="presParOf" srcId="{BD020288-93D7-47F2-B154-A366C694417C}" destId="{580F4FD2-7828-4DC7-A8E7-1A84CF378677}" srcOrd="0" destOrd="0" presId="urn:microsoft.com/office/officeart/2005/8/layout/list1"/>
    <dgm:cxn modelId="{56FBB630-F9B8-4AAC-891B-C2D0381A8A09}" type="presParOf" srcId="{BD020288-93D7-47F2-B154-A366C694417C}" destId="{BDFE31FA-7A63-4BD8-8214-ADAF5B801338}" srcOrd="1" destOrd="0" presId="urn:microsoft.com/office/officeart/2005/8/layout/list1"/>
    <dgm:cxn modelId="{E7D6B071-0046-4C5A-9297-FC26A85156E1}" type="presParOf" srcId="{9A333796-7572-4F7C-9D3D-CF23B464729B}" destId="{9AE5444C-88CB-41B6-A3DE-FC703AB84F8A}" srcOrd="1" destOrd="0" presId="urn:microsoft.com/office/officeart/2005/8/layout/list1"/>
    <dgm:cxn modelId="{2C54B50E-A778-4BE9-86E5-EAA73E9FD0CD}" type="presParOf" srcId="{9A333796-7572-4F7C-9D3D-CF23B464729B}" destId="{118E679A-278A-4B2B-AEAD-A2240E2FAA45}" srcOrd="2" destOrd="0" presId="urn:microsoft.com/office/officeart/2005/8/layout/list1"/>
    <dgm:cxn modelId="{9D139ADC-59A1-4483-A2DD-41B5336E76A7}" type="presParOf" srcId="{9A333796-7572-4F7C-9D3D-CF23B464729B}" destId="{73CF1ABF-B46D-4D7A-824F-552CA2D07EA6}" srcOrd="3" destOrd="0" presId="urn:microsoft.com/office/officeart/2005/8/layout/list1"/>
    <dgm:cxn modelId="{F0A1C750-7EEB-4371-A393-7E0F857949C9}" type="presParOf" srcId="{9A333796-7572-4F7C-9D3D-CF23B464729B}" destId="{8B3F13C8-17F0-44D2-8FBC-53C932267D06}" srcOrd="4" destOrd="0" presId="urn:microsoft.com/office/officeart/2005/8/layout/list1"/>
    <dgm:cxn modelId="{A599432E-58E2-402B-B453-629FFA8A7E25}" type="presParOf" srcId="{8B3F13C8-17F0-44D2-8FBC-53C932267D06}" destId="{ADB07D11-D789-45D3-97DC-B6C49366EE83}" srcOrd="0" destOrd="0" presId="urn:microsoft.com/office/officeart/2005/8/layout/list1"/>
    <dgm:cxn modelId="{5816B5A9-0AF3-4E9E-9539-DBA4A31E673A}" type="presParOf" srcId="{8B3F13C8-17F0-44D2-8FBC-53C932267D06}" destId="{B6D78042-EE38-4B2B-8A21-DB96154AFCAC}" srcOrd="1" destOrd="0" presId="urn:microsoft.com/office/officeart/2005/8/layout/list1"/>
    <dgm:cxn modelId="{D7246564-7924-4594-A420-FF391CB81E0C}" type="presParOf" srcId="{9A333796-7572-4F7C-9D3D-CF23B464729B}" destId="{1B663C54-6878-46AF-A675-59AE009CD44D}" srcOrd="5" destOrd="0" presId="urn:microsoft.com/office/officeart/2005/8/layout/list1"/>
    <dgm:cxn modelId="{8C559AAB-5207-447E-BD2C-A826D43CA58F}" type="presParOf" srcId="{9A333796-7572-4F7C-9D3D-CF23B464729B}" destId="{A7A0FA9A-F07C-401C-8200-4AFE245CB81C}" srcOrd="6" destOrd="0" presId="urn:microsoft.com/office/officeart/2005/8/layout/list1"/>
    <dgm:cxn modelId="{06C5FCBE-1437-423C-BE33-A1C5C880C9FB}" type="presParOf" srcId="{9A333796-7572-4F7C-9D3D-CF23B464729B}" destId="{986A0779-5F64-41E5-9B16-792576D48840}" srcOrd="7" destOrd="0" presId="urn:microsoft.com/office/officeart/2005/8/layout/list1"/>
    <dgm:cxn modelId="{3B600EC6-DD50-4C10-BFE3-F74D03D5D56C}" type="presParOf" srcId="{9A333796-7572-4F7C-9D3D-CF23B464729B}" destId="{F204C51F-EB83-4CEE-B668-4AD2998D5729}" srcOrd="8" destOrd="0" presId="urn:microsoft.com/office/officeart/2005/8/layout/list1"/>
    <dgm:cxn modelId="{3B8BD5E8-709A-4136-85CC-620C03289211}" type="presParOf" srcId="{F204C51F-EB83-4CEE-B668-4AD2998D5729}" destId="{8AE62756-14B9-461B-BC15-957625B28CB0}" srcOrd="0" destOrd="0" presId="urn:microsoft.com/office/officeart/2005/8/layout/list1"/>
    <dgm:cxn modelId="{32FF2E58-FBCE-4304-AC30-DE4BCCF548A3}" type="presParOf" srcId="{F204C51F-EB83-4CEE-B668-4AD2998D5729}" destId="{BB817807-D50C-4507-B1F5-2B789101C757}" srcOrd="1" destOrd="0" presId="urn:microsoft.com/office/officeart/2005/8/layout/list1"/>
    <dgm:cxn modelId="{43389578-EB9D-48BB-AFD6-367CC10E317A}" type="presParOf" srcId="{9A333796-7572-4F7C-9D3D-CF23B464729B}" destId="{2F8F4DCA-7526-4446-87B4-C4FE46A90959}" srcOrd="9" destOrd="0" presId="urn:microsoft.com/office/officeart/2005/8/layout/list1"/>
    <dgm:cxn modelId="{EA917F5E-721F-4083-ABD7-3DA7FDC0FD08}" type="presParOf" srcId="{9A333796-7572-4F7C-9D3D-CF23B464729B}" destId="{111993BB-1C9A-4FB2-A7E4-050FE345D039}" srcOrd="10" destOrd="0" presId="urn:microsoft.com/office/officeart/2005/8/layout/list1"/>
    <dgm:cxn modelId="{07C03B0E-8EF7-4ABE-AC0A-4DB520C899EC}" type="presParOf" srcId="{9A333796-7572-4F7C-9D3D-CF23B464729B}" destId="{4D9180A4-7A50-4ABD-8991-C79A7B508C66}" srcOrd="11" destOrd="0" presId="urn:microsoft.com/office/officeart/2005/8/layout/list1"/>
    <dgm:cxn modelId="{F44FE95F-B87C-452A-8306-C6562C4552BA}" type="presParOf" srcId="{9A333796-7572-4F7C-9D3D-CF23B464729B}" destId="{8406B960-8381-4695-92B4-19ECF0AD5BAB}" srcOrd="12" destOrd="0" presId="urn:microsoft.com/office/officeart/2005/8/layout/list1"/>
    <dgm:cxn modelId="{30DA440A-BEBC-4CE6-A18D-87CF80498A3D}" type="presParOf" srcId="{8406B960-8381-4695-92B4-19ECF0AD5BAB}" destId="{430EFAF8-6B54-4D81-A153-E8B0A93B6655}" srcOrd="0" destOrd="0" presId="urn:microsoft.com/office/officeart/2005/8/layout/list1"/>
    <dgm:cxn modelId="{9CF3BF1D-E8EA-45A9-BD12-2EEB3C6BAEC2}" type="presParOf" srcId="{8406B960-8381-4695-92B4-19ECF0AD5BAB}" destId="{230A98A0-ACCD-47D7-BD3A-95676B38F83C}" srcOrd="1" destOrd="0" presId="urn:microsoft.com/office/officeart/2005/8/layout/list1"/>
    <dgm:cxn modelId="{9B85AC27-4968-4C97-82FB-25AF2B0DF72D}" type="presParOf" srcId="{9A333796-7572-4F7C-9D3D-CF23B464729B}" destId="{7610D986-3356-4C87-818A-0C43DE98EDDE}" srcOrd="13" destOrd="0" presId="urn:microsoft.com/office/officeart/2005/8/layout/list1"/>
    <dgm:cxn modelId="{28133C98-1FC0-46C8-B7DD-16B6D38DC503}" type="presParOf" srcId="{9A333796-7572-4F7C-9D3D-CF23B464729B}" destId="{DBCE811C-26DA-4135-B564-FB8A1C6DA0CA}" srcOrd="14" destOrd="0" presId="urn:microsoft.com/office/officeart/2005/8/layout/list1"/>
    <dgm:cxn modelId="{25C1646A-DB58-4512-8E23-E27351DD5780}" type="presParOf" srcId="{9A333796-7572-4F7C-9D3D-CF23B464729B}" destId="{28C4DB29-AAE7-4841-A340-E930E385BA5A}" srcOrd="15" destOrd="0" presId="urn:microsoft.com/office/officeart/2005/8/layout/list1"/>
    <dgm:cxn modelId="{73870340-6272-4626-B02F-34B5B2A0400B}" type="presParOf" srcId="{9A333796-7572-4F7C-9D3D-CF23B464729B}" destId="{7E4C4EF0-75F2-4A1A-9E26-776876400C32}" srcOrd="16" destOrd="0" presId="urn:microsoft.com/office/officeart/2005/8/layout/list1"/>
    <dgm:cxn modelId="{8856C343-E4AB-4499-8CF8-3BEEAD6FA691}" type="presParOf" srcId="{7E4C4EF0-75F2-4A1A-9E26-776876400C32}" destId="{67793365-6D12-46A2-B960-9664092C9508}" srcOrd="0" destOrd="0" presId="urn:microsoft.com/office/officeart/2005/8/layout/list1"/>
    <dgm:cxn modelId="{BD9B76D4-7E4D-4975-8374-73A0BCCA72A3}" type="presParOf" srcId="{7E4C4EF0-75F2-4A1A-9E26-776876400C32}" destId="{CE3CFC46-CB72-49D5-85E3-8B57F13BF0FF}" srcOrd="1" destOrd="0" presId="urn:microsoft.com/office/officeart/2005/8/layout/list1"/>
    <dgm:cxn modelId="{F2426C28-2A09-456F-85DA-5C64E220F359}" type="presParOf" srcId="{9A333796-7572-4F7C-9D3D-CF23B464729B}" destId="{967A0F81-D9EE-4C39-8B62-CA1B6BD98916}" srcOrd="17" destOrd="0" presId="urn:microsoft.com/office/officeart/2005/8/layout/list1"/>
    <dgm:cxn modelId="{921CEAA8-19D3-4D81-83B4-0EEA83F2FEF0}" type="presParOf" srcId="{9A333796-7572-4F7C-9D3D-CF23B464729B}" destId="{C6C50F08-301A-4FCA-A851-4CA8331896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A556EE-613A-4BE2-9D6B-D33039D9C5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5D26F-8775-479F-90B0-673A93156EF6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rPr>
            <a:t>отсутствует разрешение на ввод объекта в эксплуатацию , в котором расположено помещение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7D368114-7364-4368-8085-193A3405C3CE}" type="parTrans" cxnId="{DD3C6F38-67F5-42D0-AE1B-3C0F20B12218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07FD51A9-9E2E-48CE-AB18-CAB738CCD2BB}" type="sibTrans" cxnId="{DD3C6F38-67F5-42D0-AE1B-3C0F20B12218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DC660C9-F06E-44DB-8283-EC3FB980F016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технический план, акт обследования подготовлен не в соответствии с утвержденной </a:t>
          </a:r>
          <a:r>
            <a:rPr lang="en-US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XML</a:t>
          </a:r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 - схемой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158D086-F253-4170-B080-E05C3EBB243D}" type="parTrans" cxnId="{A6065CE4-2A70-47B4-8EE2-DAB651264A4B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FFFD225-4CF8-4E82-AE37-3DC7ABD0967B}" type="sibTrans" cxnId="{A6065CE4-2A70-47B4-8EE2-DAB651264A4B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F45844D-4BBB-4C1E-B737-B30B47739AC1}">
      <dgm:prSet phldrT="[Текст]" custT="1"/>
      <dgm:spPr>
        <a:solidFill>
          <a:srgbClr val="6EB229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неверное указание  вида объекта (например, в ЕГРН помещение, указание на здание)</a:t>
          </a:r>
          <a:endParaRPr lang="ru-RU" sz="1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47646650-EDB4-4278-A2BA-D844F360098A}" type="parTrans" cxnId="{D6EF2B62-B816-4A62-A612-5953477419E3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2339DCE9-8273-441E-A271-2DE333FD2368}" type="sibTrans" cxnId="{D6EF2B62-B816-4A62-A612-5953477419E3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7546190-6EB9-4160-8AC8-8547C08B2314}">
      <dgm:prSet custT="1"/>
      <dgm:spPr>
        <a:solidFill>
          <a:srgbClr val="6EB229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отсутствуют сведения о земельных участках, указание не всех земельных участков, в пределах которых расположен объект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itchFamily="18" charset="0"/>
          </a:endParaRPr>
        </a:p>
      </dgm:t>
    </dgm:pt>
    <dgm:pt modelId="{94E46B3B-E756-471E-89A1-655577A2281C}" type="parTrans" cxnId="{311B1C5D-5E67-40C4-80CF-74818E79B02F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6D0BCF12-FA96-4256-AB99-8E433FDA38AF}" type="sibTrans" cxnId="{311B1C5D-5E67-40C4-80CF-74818E79B02F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02395CB-62D1-476B-B602-C138D74BA0D1}">
      <dgm:prSet custT="1"/>
      <dgm:spPr>
        <a:solidFill>
          <a:srgbClr val="6EB229"/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rPr>
            <a:t>в акте обследования отсутствует решение ОМСУ о сносе объекта недвижимости (в случае добровольного сноса)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D40C7DB-769A-4532-9D7B-E722756064A7}" type="parTrans" cxnId="{BDA5FF42-1C33-41E5-B269-0845F60B5343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5C03FF67-70D1-4DC1-9C1F-6845BC85BF3A}" type="sibTrans" cxnId="{BDA5FF42-1C33-41E5-B269-0845F60B5343}">
      <dgm:prSet/>
      <dgm:spPr/>
      <dgm:t>
        <a:bodyPr/>
        <a:lstStyle/>
        <a:p>
          <a:endParaRPr lang="ru-RU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9A333796-7572-4F7C-9D3D-CF23B464729B}" type="pres">
      <dgm:prSet presAssocID="{BCA556EE-613A-4BE2-9D6B-D33039D9C56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20288-93D7-47F2-B154-A366C694417C}" type="pres">
      <dgm:prSet presAssocID="{EAB5D26F-8775-479F-90B0-673A93156EF6}" presName="parentLin" presStyleCnt="0"/>
      <dgm:spPr/>
    </dgm:pt>
    <dgm:pt modelId="{580F4FD2-7828-4DC7-A8E7-1A84CF378677}" type="pres">
      <dgm:prSet presAssocID="{EAB5D26F-8775-479F-90B0-673A93156EF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DFE31FA-7A63-4BD8-8214-ADAF5B801338}" type="pres">
      <dgm:prSet presAssocID="{EAB5D26F-8775-479F-90B0-673A93156E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5444C-88CB-41B6-A3DE-FC703AB84F8A}" type="pres">
      <dgm:prSet presAssocID="{EAB5D26F-8775-479F-90B0-673A93156EF6}" presName="negativeSpace" presStyleCnt="0"/>
      <dgm:spPr/>
    </dgm:pt>
    <dgm:pt modelId="{118E679A-278A-4B2B-AEAD-A2240E2FAA45}" type="pres">
      <dgm:prSet presAssocID="{EAB5D26F-8775-479F-90B0-673A93156EF6}" presName="childText" presStyleLbl="conFgAcc1" presStyleIdx="0" presStyleCnt="5" custScaleX="91287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73CF1ABF-B46D-4D7A-824F-552CA2D07EA6}" type="pres">
      <dgm:prSet presAssocID="{07FD51A9-9E2E-48CE-AB18-CAB738CCD2BB}" presName="spaceBetweenRectangles" presStyleCnt="0"/>
      <dgm:spPr/>
    </dgm:pt>
    <dgm:pt modelId="{8B3F13C8-17F0-44D2-8FBC-53C932267D06}" type="pres">
      <dgm:prSet presAssocID="{4DC660C9-F06E-44DB-8283-EC3FB980F016}" presName="parentLin" presStyleCnt="0"/>
      <dgm:spPr/>
    </dgm:pt>
    <dgm:pt modelId="{ADB07D11-D789-45D3-97DC-B6C49366EE83}" type="pres">
      <dgm:prSet presAssocID="{4DC660C9-F06E-44DB-8283-EC3FB980F01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6D78042-EE38-4B2B-8A21-DB96154AFCAC}" type="pres">
      <dgm:prSet presAssocID="{4DC660C9-F06E-44DB-8283-EC3FB980F01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63C54-6878-46AF-A675-59AE009CD44D}" type="pres">
      <dgm:prSet presAssocID="{4DC660C9-F06E-44DB-8283-EC3FB980F016}" presName="negativeSpace" presStyleCnt="0"/>
      <dgm:spPr/>
    </dgm:pt>
    <dgm:pt modelId="{A7A0FA9A-F07C-401C-8200-4AFE245CB81C}" type="pres">
      <dgm:prSet presAssocID="{4DC660C9-F06E-44DB-8283-EC3FB980F016}" presName="childText" presStyleLbl="conFgAcc1" presStyleIdx="1" presStyleCnt="5" custScaleX="91287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986A0779-5F64-41E5-9B16-792576D48840}" type="pres">
      <dgm:prSet presAssocID="{4FFFD225-4CF8-4E82-AE37-3DC7ABD0967B}" presName="spaceBetweenRectangles" presStyleCnt="0"/>
      <dgm:spPr/>
    </dgm:pt>
    <dgm:pt modelId="{F204C51F-EB83-4CEE-B668-4AD2998D5729}" type="pres">
      <dgm:prSet presAssocID="{4F45844D-4BBB-4C1E-B737-B30B47739AC1}" presName="parentLin" presStyleCnt="0"/>
      <dgm:spPr/>
    </dgm:pt>
    <dgm:pt modelId="{8AE62756-14B9-461B-BC15-957625B28CB0}" type="pres">
      <dgm:prSet presAssocID="{4F45844D-4BBB-4C1E-B737-B30B47739AC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B817807-D50C-4507-B1F5-2B789101C757}" type="pres">
      <dgm:prSet presAssocID="{4F45844D-4BBB-4C1E-B737-B30B47739AC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F4DCA-7526-4446-87B4-C4FE46A90959}" type="pres">
      <dgm:prSet presAssocID="{4F45844D-4BBB-4C1E-B737-B30B47739AC1}" presName="negativeSpace" presStyleCnt="0"/>
      <dgm:spPr/>
    </dgm:pt>
    <dgm:pt modelId="{111993BB-1C9A-4FB2-A7E4-050FE345D039}" type="pres">
      <dgm:prSet presAssocID="{4F45844D-4BBB-4C1E-B737-B30B47739AC1}" presName="childText" presStyleLbl="conFgAcc1" presStyleIdx="2" presStyleCnt="5" custScaleX="91975">
        <dgm:presLayoutVars>
          <dgm:bulletEnabled val="1"/>
        </dgm:presLayoutVars>
      </dgm:prSet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4D9180A4-7A50-4ABD-8991-C79A7B508C66}" type="pres">
      <dgm:prSet presAssocID="{2339DCE9-8273-441E-A271-2DE333FD2368}" presName="spaceBetweenRectangles" presStyleCnt="0"/>
      <dgm:spPr/>
    </dgm:pt>
    <dgm:pt modelId="{8406B960-8381-4695-92B4-19ECF0AD5BAB}" type="pres">
      <dgm:prSet presAssocID="{E02395CB-62D1-476B-B602-C138D74BA0D1}" presName="parentLin" presStyleCnt="0"/>
      <dgm:spPr/>
    </dgm:pt>
    <dgm:pt modelId="{430EFAF8-6B54-4D81-A153-E8B0A93B6655}" type="pres">
      <dgm:prSet presAssocID="{E02395CB-62D1-476B-B602-C138D74BA0D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30A98A0-ACCD-47D7-BD3A-95676B38F83C}" type="pres">
      <dgm:prSet presAssocID="{E02395CB-62D1-476B-B602-C138D74BA0D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0D986-3356-4C87-818A-0C43DE98EDDE}" type="pres">
      <dgm:prSet presAssocID="{E02395CB-62D1-476B-B602-C138D74BA0D1}" presName="negativeSpace" presStyleCnt="0"/>
      <dgm:spPr/>
    </dgm:pt>
    <dgm:pt modelId="{DBCE811C-26DA-4135-B564-FB8A1C6DA0CA}" type="pres">
      <dgm:prSet presAssocID="{E02395CB-62D1-476B-B602-C138D74BA0D1}" presName="childText" presStyleLbl="conFgAcc1" presStyleIdx="3" presStyleCnt="5" custScaleX="92205">
        <dgm:presLayoutVars>
          <dgm:bulletEnabled val="1"/>
        </dgm:presLayoutVars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28C4DB29-AAE7-4841-A340-E930E385BA5A}" type="pres">
      <dgm:prSet presAssocID="{5C03FF67-70D1-4DC1-9C1F-6845BC85BF3A}" presName="spaceBetweenRectangles" presStyleCnt="0"/>
      <dgm:spPr/>
    </dgm:pt>
    <dgm:pt modelId="{7E4C4EF0-75F2-4A1A-9E26-776876400C32}" type="pres">
      <dgm:prSet presAssocID="{E7546190-6EB9-4160-8AC8-8547C08B2314}" presName="parentLin" presStyleCnt="0"/>
      <dgm:spPr/>
    </dgm:pt>
    <dgm:pt modelId="{67793365-6D12-46A2-B960-9664092C9508}" type="pres">
      <dgm:prSet presAssocID="{E7546190-6EB9-4160-8AC8-8547C08B231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E3CFC46-CB72-49D5-85E3-8B57F13BF0FF}" type="pres">
      <dgm:prSet presAssocID="{E7546190-6EB9-4160-8AC8-8547C08B231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A0F81-D9EE-4C39-8B62-CA1B6BD98916}" type="pres">
      <dgm:prSet presAssocID="{E7546190-6EB9-4160-8AC8-8547C08B2314}" presName="negativeSpace" presStyleCnt="0"/>
      <dgm:spPr/>
    </dgm:pt>
    <dgm:pt modelId="{C6C50F08-301A-4FCA-A851-4CA83318964B}" type="pres">
      <dgm:prSet presAssocID="{E7546190-6EB9-4160-8AC8-8547C08B2314}" presName="childText" presStyleLbl="conFgAcc1" presStyleIdx="4" presStyleCnt="5" custScaleX="92663" custLinFactNeighborX="-2264" custLinFactNeighborY="-27251">
        <dgm:presLayoutVars>
          <dgm:bulletEnabled val="1"/>
        </dgm:presLayoutVars>
      </dgm:prSet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</dgm:ptLst>
  <dgm:cxnLst>
    <dgm:cxn modelId="{5A7A494F-9A93-496F-8D2B-FB705DB1BAF6}" type="presOf" srcId="{4DC660C9-F06E-44DB-8283-EC3FB980F016}" destId="{ADB07D11-D789-45D3-97DC-B6C49366EE83}" srcOrd="0" destOrd="0" presId="urn:microsoft.com/office/officeart/2005/8/layout/list1"/>
    <dgm:cxn modelId="{AFBB65D9-4CAB-4A53-AAEF-D43A1D017CFF}" type="presOf" srcId="{E02395CB-62D1-476B-B602-C138D74BA0D1}" destId="{430EFAF8-6B54-4D81-A153-E8B0A93B6655}" srcOrd="0" destOrd="0" presId="urn:microsoft.com/office/officeart/2005/8/layout/list1"/>
    <dgm:cxn modelId="{DD3C6F38-67F5-42D0-AE1B-3C0F20B12218}" srcId="{BCA556EE-613A-4BE2-9D6B-D33039D9C567}" destId="{EAB5D26F-8775-479F-90B0-673A93156EF6}" srcOrd="0" destOrd="0" parTransId="{7D368114-7364-4368-8085-193A3405C3CE}" sibTransId="{07FD51A9-9E2E-48CE-AB18-CAB738CCD2BB}"/>
    <dgm:cxn modelId="{091E49E8-B460-48A1-AA1E-175908B513A8}" type="presOf" srcId="{BCA556EE-613A-4BE2-9D6B-D33039D9C567}" destId="{9A333796-7572-4F7C-9D3D-CF23B464729B}" srcOrd="0" destOrd="0" presId="urn:microsoft.com/office/officeart/2005/8/layout/list1"/>
    <dgm:cxn modelId="{3277EB48-4875-49F8-BEA6-E1D5D59944EC}" type="presOf" srcId="{4F45844D-4BBB-4C1E-B737-B30B47739AC1}" destId="{8AE62756-14B9-461B-BC15-957625B28CB0}" srcOrd="0" destOrd="0" presId="urn:microsoft.com/office/officeart/2005/8/layout/list1"/>
    <dgm:cxn modelId="{8C350720-0283-4385-8F8B-8B09CA757EF4}" type="presOf" srcId="{E02395CB-62D1-476B-B602-C138D74BA0D1}" destId="{230A98A0-ACCD-47D7-BD3A-95676B38F83C}" srcOrd="1" destOrd="0" presId="urn:microsoft.com/office/officeart/2005/8/layout/list1"/>
    <dgm:cxn modelId="{D6EF2B62-B816-4A62-A612-5953477419E3}" srcId="{BCA556EE-613A-4BE2-9D6B-D33039D9C567}" destId="{4F45844D-4BBB-4C1E-B737-B30B47739AC1}" srcOrd="2" destOrd="0" parTransId="{47646650-EDB4-4278-A2BA-D844F360098A}" sibTransId="{2339DCE9-8273-441E-A271-2DE333FD2368}"/>
    <dgm:cxn modelId="{C365116B-59DD-4E73-869F-B192966AE9D8}" type="presOf" srcId="{E7546190-6EB9-4160-8AC8-8547C08B2314}" destId="{67793365-6D12-46A2-B960-9664092C9508}" srcOrd="0" destOrd="0" presId="urn:microsoft.com/office/officeart/2005/8/layout/list1"/>
    <dgm:cxn modelId="{311B1C5D-5E67-40C4-80CF-74818E79B02F}" srcId="{BCA556EE-613A-4BE2-9D6B-D33039D9C567}" destId="{E7546190-6EB9-4160-8AC8-8547C08B2314}" srcOrd="4" destOrd="0" parTransId="{94E46B3B-E756-471E-89A1-655577A2281C}" sibTransId="{6D0BCF12-FA96-4256-AB99-8E433FDA38AF}"/>
    <dgm:cxn modelId="{A2DAD350-774C-4998-BAB7-624A455C9601}" type="presOf" srcId="{4F45844D-4BBB-4C1E-B737-B30B47739AC1}" destId="{BB817807-D50C-4507-B1F5-2B789101C757}" srcOrd="1" destOrd="0" presId="urn:microsoft.com/office/officeart/2005/8/layout/list1"/>
    <dgm:cxn modelId="{47687B78-1B7D-4697-9813-91C170C7D4E0}" type="presOf" srcId="{E7546190-6EB9-4160-8AC8-8547C08B2314}" destId="{CE3CFC46-CB72-49D5-85E3-8B57F13BF0FF}" srcOrd="1" destOrd="0" presId="urn:microsoft.com/office/officeart/2005/8/layout/list1"/>
    <dgm:cxn modelId="{BDA5FF42-1C33-41E5-B269-0845F60B5343}" srcId="{BCA556EE-613A-4BE2-9D6B-D33039D9C567}" destId="{E02395CB-62D1-476B-B602-C138D74BA0D1}" srcOrd="3" destOrd="0" parTransId="{DD40C7DB-769A-4532-9D7B-E722756064A7}" sibTransId="{5C03FF67-70D1-4DC1-9C1F-6845BC85BF3A}"/>
    <dgm:cxn modelId="{A6065CE4-2A70-47B4-8EE2-DAB651264A4B}" srcId="{BCA556EE-613A-4BE2-9D6B-D33039D9C567}" destId="{4DC660C9-F06E-44DB-8283-EC3FB980F016}" srcOrd="1" destOrd="0" parTransId="{5158D086-F253-4170-B080-E05C3EBB243D}" sibTransId="{4FFFD225-4CF8-4E82-AE37-3DC7ABD0967B}"/>
    <dgm:cxn modelId="{662C01D8-87EE-471A-867D-2A49E34DDC25}" type="presOf" srcId="{EAB5D26F-8775-479F-90B0-673A93156EF6}" destId="{BDFE31FA-7A63-4BD8-8214-ADAF5B801338}" srcOrd="1" destOrd="0" presId="urn:microsoft.com/office/officeart/2005/8/layout/list1"/>
    <dgm:cxn modelId="{DABFCD6D-DCCE-4E83-B1FD-7AAC5D38DEFD}" type="presOf" srcId="{EAB5D26F-8775-479F-90B0-673A93156EF6}" destId="{580F4FD2-7828-4DC7-A8E7-1A84CF378677}" srcOrd="0" destOrd="0" presId="urn:microsoft.com/office/officeart/2005/8/layout/list1"/>
    <dgm:cxn modelId="{742F7AA6-A013-487C-ADD3-6DCE2846A6A0}" type="presOf" srcId="{4DC660C9-F06E-44DB-8283-EC3FB980F016}" destId="{B6D78042-EE38-4B2B-8A21-DB96154AFCAC}" srcOrd="1" destOrd="0" presId="urn:microsoft.com/office/officeart/2005/8/layout/list1"/>
    <dgm:cxn modelId="{4405A098-7C61-499F-B80C-806097C6AD11}" type="presParOf" srcId="{9A333796-7572-4F7C-9D3D-CF23B464729B}" destId="{BD020288-93D7-47F2-B154-A366C694417C}" srcOrd="0" destOrd="0" presId="urn:microsoft.com/office/officeart/2005/8/layout/list1"/>
    <dgm:cxn modelId="{F79C6252-AEFB-49D2-A148-57D92B64FE12}" type="presParOf" srcId="{BD020288-93D7-47F2-B154-A366C694417C}" destId="{580F4FD2-7828-4DC7-A8E7-1A84CF378677}" srcOrd="0" destOrd="0" presId="urn:microsoft.com/office/officeart/2005/8/layout/list1"/>
    <dgm:cxn modelId="{C3A1D0C1-E7A8-40AF-9ACE-F413723DFC14}" type="presParOf" srcId="{BD020288-93D7-47F2-B154-A366C694417C}" destId="{BDFE31FA-7A63-4BD8-8214-ADAF5B801338}" srcOrd="1" destOrd="0" presId="urn:microsoft.com/office/officeart/2005/8/layout/list1"/>
    <dgm:cxn modelId="{7A719C8A-5360-4225-BD98-1213002D8DBF}" type="presParOf" srcId="{9A333796-7572-4F7C-9D3D-CF23B464729B}" destId="{9AE5444C-88CB-41B6-A3DE-FC703AB84F8A}" srcOrd="1" destOrd="0" presId="urn:microsoft.com/office/officeart/2005/8/layout/list1"/>
    <dgm:cxn modelId="{A7AD0998-D06D-4D3E-8A76-7378FFE1B14D}" type="presParOf" srcId="{9A333796-7572-4F7C-9D3D-CF23B464729B}" destId="{118E679A-278A-4B2B-AEAD-A2240E2FAA45}" srcOrd="2" destOrd="0" presId="urn:microsoft.com/office/officeart/2005/8/layout/list1"/>
    <dgm:cxn modelId="{B4C18EB1-ACA0-4C49-B7C8-9E4D1BBFCCBD}" type="presParOf" srcId="{9A333796-7572-4F7C-9D3D-CF23B464729B}" destId="{73CF1ABF-B46D-4D7A-824F-552CA2D07EA6}" srcOrd="3" destOrd="0" presId="urn:microsoft.com/office/officeart/2005/8/layout/list1"/>
    <dgm:cxn modelId="{C0948617-10C1-4E46-BB8F-C0E42B0881FE}" type="presParOf" srcId="{9A333796-7572-4F7C-9D3D-CF23B464729B}" destId="{8B3F13C8-17F0-44D2-8FBC-53C932267D06}" srcOrd="4" destOrd="0" presId="urn:microsoft.com/office/officeart/2005/8/layout/list1"/>
    <dgm:cxn modelId="{14AF7753-75CE-473D-8CB6-361EA3F072DC}" type="presParOf" srcId="{8B3F13C8-17F0-44D2-8FBC-53C932267D06}" destId="{ADB07D11-D789-45D3-97DC-B6C49366EE83}" srcOrd="0" destOrd="0" presId="urn:microsoft.com/office/officeart/2005/8/layout/list1"/>
    <dgm:cxn modelId="{964CE33B-3EEB-4423-8930-27B61E8511F0}" type="presParOf" srcId="{8B3F13C8-17F0-44D2-8FBC-53C932267D06}" destId="{B6D78042-EE38-4B2B-8A21-DB96154AFCAC}" srcOrd="1" destOrd="0" presId="urn:microsoft.com/office/officeart/2005/8/layout/list1"/>
    <dgm:cxn modelId="{D3479CFB-D48D-48CD-980C-CEB1E5B27FED}" type="presParOf" srcId="{9A333796-7572-4F7C-9D3D-CF23B464729B}" destId="{1B663C54-6878-46AF-A675-59AE009CD44D}" srcOrd="5" destOrd="0" presId="urn:microsoft.com/office/officeart/2005/8/layout/list1"/>
    <dgm:cxn modelId="{CE5056EE-AD03-4BEA-BB75-0C2C15AA271C}" type="presParOf" srcId="{9A333796-7572-4F7C-9D3D-CF23B464729B}" destId="{A7A0FA9A-F07C-401C-8200-4AFE245CB81C}" srcOrd="6" destOrd="0" presId="urn:microsoft.com/office/officeart/2005/8/layout/list1"/>
    <dgm:cxn modelId="{75F83E92-7111-4C26-BE27-DA8F678D496B}" type="presParOf" srcId="{9A333796-7572-4F7C-9D3D-CF23B464729B}" destId="{986A0779-5F64-41E5-9B16-792576D48840}" srcOrd="7" destOrd="0" presId="urn:microsoft.com/office/officeart/2005/8/layout/list1"/>
    <dgm:cxn modelId="{9DD44A9B-6187-4978-A63D-9D41D87D3FE6}" type="presParOf" srcId="{9A333796-7572-4F7C-9D3D-CF23B464729B}" destId="{F204C51F-EB83-4CEE-B668-4AD2998D5729}" srcOrd="8" destOrd="0" presId="urn:microsoft.com/office/officeart/2005/8/layout/list1"/>
    <dgm:cxn modelId="{EFC2106C-7639-4190-9800-8963F9CDBDEA}" type="presParOf" srcId="{F204C51F-EB83-4CEE-B668-4AD2998D5729}" destId="{8AE62756-14B9-461B-BC15-957625B28CB0}" srcOrd="0" destOrd="0" presId="urn:microsoft.com/office/officeart/2005/8/layout/list1"/>
    <dgm:cxn modelId="{F52C4401-25AA-4523-B2DC-28405CE7D237}" type="presParOf" srcId="{F204C51F-EB83-4CEE-B668-4AD2998D5729}" destId="{BB817807-D50C-4507-B1F5-2B789101C757}" srcOrd="1" destOrd="0" presId="urn:microsoft.com/office/officeart/2005/8/layout/list1"/>
    <dgm:cxn modelId="{EE015E16-41CA-4218-8E40-5D80974BCBE6}" type="presParOf" srcId="{9A333796-7572-4F7C-9D3D-CF23B464729B}" destId="{2F8F4DCA-7526-4446-87B4-C4FE46A90959}" srcOrd="9" destOrd="0" presId="urn:microsoft.com/office/officeart/2005/8/layout/list1"/>
    <dgm:cxn modelId="{723ED2E2-956F-4593-8308-D459C4663141}" type="presParOf" srcId="{9A333796-7572-4F7C-9D3D-CF23B464729B}" destId="{111993BB-1C9A-4FB2-A7E4-050FE345D039}" srcOrd="10" destOrd="0" presId="urn:microsoft.com/office/officeart/2005/8/layout/list1"/>
    <dgm:cxn modelId="{3A5EC1AA-016C-4AC6-AD75-DD8E054A6F53}" type="presParOf" srcId="{9A333796-7572-4F7C-9D3D-CF23B464729B}" destId="{4D9180A4-7A50-4ABD-8991-C79A7B508C66}" srcOrd="11" destOrd="0" presId="urn:microsoft.com/office/officeart/2005/8/layout/list1"/>
    <dgm:cxn modelId="{DCC69B98-8E6A-42B9-963B-028193904F13}" type="presParOf" srcId="{9A333796-7572-4F7C-9D3D-CF23B464729B}" destId="{8406B960-8381-4695-92B4-19ECF0AD5BAB}" srcOrd="12" destOrd="0" presId="urn:microsoft.com/office/officeart/2005/8/layout/list1"/>
    <dgm:cxn modelId="{D11C6180-A971-40E7-B550-C0E436B647EB}" type="presParOf" srcId="{8406B960-8381-4695-92B4-19ECF0AD5BAB}" destId="{430EFAF8-6B54-4D81-A153-E8B0A93B6655}" srcOrd="0" destOrd="0" presId="urn:microsoft.com/office/officeart/2005/8/layout/list1"/>
    <dgm:cxn modelId="{0D9D1776-59AA-4FEA-860F-E2D572B61A3A}" type="presParOf" srcId="{8406B960-8381-4695-92B4-19ECF0AD5BAB}" destId="{230A98A0-ACCD-47D7-BD3A-95676B38F83C}" srcOrd="1" destOrd="0" presId="urn:microsoft.com/office/officeart/2005/8/layout/list1"/>
    <dgm:cxn modelId="{86A40A0C-5FA9-407B-A6DA-8B3FBFFED3EE}" type="presParOf" srcId="{9A333796-7572-4F7C-9D3D-CF23B464729B}" destId="{7610D986-3356-4C87-818A-0C43DE98EDDE}" srcOrd="13" destOrd="0" presId="urn:microsoft.com/office/officeart/2005/8/layout/list1"/>
    <dgm:cxn modelId="{932E4563-6E64-4664-8F52-748DA44DAC4C}" type="presParOf" srcId="{9A333796-7572-4F7C-9D3D-CF23B464729B}" destId="{DBCE811C-26DA-4135-B564-FB8A1C6DA0CA}" srcOrd="14" destOrd="0" presId="urn:microsoft.com/office/officeart/2005/8/layout/list1"/>
    <dgm:cxn modelId="{059FD814-43E7-48DA-800F-463B506EEB83}" type="presParOf" srcId="{9A333796-7572-4F7C-9D3D-CF23B464729B}" destId="{28C4DB29-AAE7-4841-A340-E930E385BA5A}" srcOrd="15" destOrd="0" presId="urn:microsoft.com/office/officeart/2005/8/layout/list1"/>
    <dgm:cxn modelId="{A9651D5A-9FBD-4678-B079-561148E5A677}" type="presParOf" srcId="{9A333796-7572-4F7C-9D3D-CF23B464729B}" destId="{7E4C4EF0-75F2-4A1A-9E26-776876400C32}" srcOrd="16" destOrd="0" presId="urn:microsoft.com/office/officeart/2005/8/layout/list1"/>
    <dgm:cxn modelId="{1315037C-5BF4-4687-B72A-CA05C188B556}" type="presParOf" srcId="{7E4C4EF0-75F2-4A1A-9E26-776876400C32}" destId="{67793365-6D12-46A2-B960-9664092C9508}" srcOrd="0" destOrd="0" presId="urn:microsoft.com/office/officeart/2005/8/layout/list1"/>
    <dgm:cxn modelId="{393CCA68-37F7-445E-9EE1-A3E6AB1AE94D}" type="presParOf" srcId="{7E4C4EF0-75F2-4A1A-9E26-776876400C32}" destId="{CE3CFC46-CB72-49D5-85E3-8B57F13BF0FF}" srcOrd="1" destOrd="0" presId="urn:microsoft.com/office/officeart/2005/8/layout/list1"/>
    <dgm:cxn modelId="{2A74D74B-F78F-4AFC-9D73-41617215B792}" type="presParOf" srcId="{9A333796-7572-4F7C-9D3D-CF23B464729B}" destId="{967A0F81-D9EE-4C39-8B62-CA1B6BD98916}" srcOrd="17" destOrd="0" presId="urn:microsoft.com/office/officeart/2005/8/layout/list1"/>
    <dgm:cxn modelId="{E1BA8D51-EAE9-4764-97CE-894830C101BE}" type="presParOf" srcId="{9A333796-7572-4F7C-9D3D-CF23B464729B}" destId="{C6C50F08-301A-4FCA-A851-4CA8331896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F10CCD-8E90-4F11-BF18-9F13DA4581FD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EBA343-F224-4C2C-8F6E-C99905034233}">
      <dgm:prSet phldrT="[Текст]" custT="1"/>
      <dgm:spPr>
        <a:solidFill>
          <a:srgbClr val="0073B6"/>
        </a:solidFill>
      </dgm:spPr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Ошибка в межевом/техническом плане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B6468C50-1257-4045-B11B-0425D505E1A1}" type="parTrans" cxnId="{A831C50C-4E26-405C-9726-D9BA3D2CE93D}">
      <dgm:prSet/>
      <dgm:spPr/>
      <dgm:t>
        <a:bodyPr/>
        <a:lstStyle/>
        <a:p>
          <a:endParaRPr lang="ru-RU"/>
        </a:p>
      </dgm:t>
    </dgm:pt>
    <dgm:pt modelId="{455D516A-5791-41FB-A117-927475E1AE71}" type="sibTrans" cxnId="{A831C50C-4E26-405C-9726-D9BA3D2CE93D}">
      <dgm:prSet/>
      <dgm:spPr/>
      <dgm:t>
        <a:bodyPr/>
        <a:lstStyle/>
        <a:p>
          <a:endParaRPr lang="ru-RU"/>
        </a:p>
      </dgm:t>
    </dgm:pt>
    <dgm:pt modelId="{1616D2B3-135A-49AC-BF78-8601085D27D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Не соответствие установленному формату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C4F21517-93B7-409D-A1A8-C1C4B2361EE8}" type="parTrans" cxnId="{9CCFDC2C-AF1B-42F0-A79F-E7D5DC45CD4E}">
      <dgm:prSet/>
      <dgm:spPr/>
      <dgm:t>
        <a:bodyPr/>
        <a:lstStyle/>
        <a:p>
          <a:endParaRPr lang="ru-RU"/>
        </a:p>
      </dgm:t>
    </dgm:pt>
    <dgm:pt modelId="{B83998F4-D5AA-4ABD-9A09-43B686F90A9B}" type="sibTrans" cxnId="{9CCFDC2C-AF1B-42F0-A79F-E7D5DC45CD4E}">
      <dgm:prSet/>
      <dgm:spPr/>
      <dgm:t>
        <a:bodyPr/>
        <a:lstStyle/>
        <a:p>
          <a:endParaRPr lang="ru-RU"/>
        </a:p>
      </dgm:t>
    </dgm:pt>
    <dgm:pt modelId="{A3ADAF32-B53D-4836-A404-2427AF6C84B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Не соответствие установленной форме</a:t>
          </a:r>
          <a:endParaRPr lang="ru-RU" dirty="0"/>
        </a:p>
      </dgm:t>
    </dgm:pt>
    <dgm:pt modelId="{4837549F-5794-46F0-993E-FE7BBE5AFA01}" type="parTrans" cxnId="{0811716D-2102-4ED0-B99D-709A5E1D4660}">
      <dgm:prSet/>
      <dgm:spPr/>
      <dgm:t>
        <a:bodyPr/>
        <a:lstStyle/>
        <a:p>
          <a:endParaRPr lang="ru-RU"/>
        </a:p>
      </dgm:t>
    </dgm:pt>
    <dgm:pt modelId="{77E8ED22-61CC-44F1-8D7A-EC629916060C}" type="sibTrans" cxnId="{0811716D-2102-4ED0-B99D-709A5E1D4660}">
      <dgm:prSet/>
      <dgm:spPr/>
      <dgm:t>
        <a:bodyPr/>
        <a:lstStyle/>
        <a:p>
          <a:endParaRPr lang="ru-RU"/>
        </a:p>
      </dgm:t>
    </dgm:pt>
    <dgm:pt modelId="{19BE8BF5-3551-4337-9D38-ECDE1AC616C5}">
      <dgm:prSet phldrT="[Текст]"/>
      <dgm:spPr>
        <a:solidFill>
          <a:srgbClr val="6EB229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о приостановлении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(ст. 26 Закона)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911A6-58DA-4399-B5DF-F4C4801E2BB7}" type="parTrans" cxnId="{15D7825E-CCE7-4D61-A88A-6F4AF99D01DC}">
      <dgm:prSet/>
      <dgm:spPr/>
      <dgm:t>
        <a:bodyPr/>
        <a:lstStyle/>
        <a:p>
          <a:endParaRPr lang="ru-RU"/>
        </a:p>
      </dgm:t>
    </dgm:pt>
    <dgm:pt modelId="{218FDC4C-1660-4151-8846-8C3D335EC22E}" type="sibTrans" cxnId="{15D7825E-CCE7-4D61-A88A-6F4AF99D01DC}">
      <dgm:prSet/>
      <dgm:spPr/>
      <dgm:t>
        <a:bodyPr/>
        <a:lstStyle/>
        <a:p>
          <a:endParaRPr lang="ru-RU"/>
        </a:p>
      </dgm:t>
    </dgm:pt>
    <dgm:pt modelId="{D606EF4D-1124-4AFE-8875-D0D4EA096AAC}">
      <dgm:prSet phldrT="[Текст]"/>
      <dgm:spPr>
        <a:solidFill>
          <a:srgbClr val="70B22A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Возврат без рассмотрения (ст. 25 Закона)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263236-003E-4D77-B800-C2C11704B348}" type="parTrans" cxnId="{3378A1D7-CFC4-4562-A0E1-673D36124455}">
      <dgm:prSet/>
      <dgm:spPr/>
      <dgm:t>
        <a:bodyPr/>
        <a:lstStyle/>
        <a:p>
          <a:endParaRPr lang="ru-RU"/>
        </a:p>
      </dgm:t>
    </dgm:pt>
    <dgm:pt modelId="{121C6CBC-1417-41A8-BC3E-22ED95833847}" type="sibTrans" cxnId="{3378A1D7-CFC4-4562-A0E1-673D36124455}">
      <dgm:prSet/>
      <dgm:spPr/>
      <dgm:t>
        <a:bodyPr/>
        <a:lstStyle/>
        <a:p>
          <a:endParaRPr lang="ru-RU"/>
        </a:p>
      </dgm:t>
    </dgm:pt>
    <dgm:pt modelId="{46C860E2-4D20-4E82-8DD8-B2C88DDBBC98}" type="pres">
      <dgm:prSet presAssocID="{EBF10CCD-8E90-4F11-BF18-9F13DA4581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B242D2-8C75-477C-9FF4-C3BDE923A9DB}" type="pres">
      <dgm:prSet presAssocID="{3DEBA343-F224-4C2C-8F6E-C99905034233}" presName="root1" presStyleCnt="0"/>
      <dgm:spPr/>
    </dgm:pt>
    <dgm:pt modelId="{BD0D2341-0F21-481B-B205-DB8115AE9568}" type="pres">
      <dgm:prSet presAssocID="{3DEBA343-F224-4C2C-8F6E-C9990503423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F15E9-5399-4AB2-BF8A-3AB15EB711C6}" type="pres">
      <dgm:prSet presAssocID="{3DEBA343-F224-4C2C-8F6E-C99905034233}" presName="level2hierChild" presStyleCnt="0"/>
      <dgm:spPr/>
    </dgm:pt>
    <dgm:pt modelId="{232B295C-5020-4FAA-8921-9EB8D33305BA}" type="pres">
      <dgm:prSet presAssocID="{C4F21517-93B7-409D-A1A8-C1C4B2361EE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5206066-0497-49BC-ABE5-DA9963176F40}" type="pres">
      <dgm:prSet presAssocID="{C4F21517-93B7-409D-A1A8-C1C4B2361EE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C09AAAB-ED91-425E-9B0B-BAE0419426D8}" type="pres">
      <dgm:prSet presAssocID="{1616D2B3-135A-49AC-BF78-8601085D27D1}" presName="root2" presStyleCnt="0"/>
      <dgm:spPr/>
    </dgm:pt>
    <dgm:pt modelId="{95D286BC-A996-4524-B050-0A70FAC46C9B}" type="pres">
      <dgm:prSet presAssocID="{1616D2B3-135A-49AC-BF78-8601085D27D1}" presName="LevelTwoTextNode" presStyleLbl="node2" presStyleIdx="0" presStyleCnt="2" custLinFactNeighborX="-1880" custLinFactNeighborY="-81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8BA5B5-7EC7-4188-97C7-5755CAA9FA3F}" type="pres">
      <dgm:prSet presAssocID="{1616D2B3-135A-49AC-BF78-8601085D27D1}" presName="level3hierChild" presStyleCnt="0"/>
      <dgm:spPr/>
    </dgm:pt>
    <dgm:pt modelId="{1C30517A-B787-42EE-ACCB-8712FCDF7DBA}" type="pres">
      <dgm:prSet presAssocID="{3E263236-003E-4D77-B800-C2C11704B348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F2264DF4-3F73-45F5-98D6-682783D926AD}" type="pres">
      <dgm:prSet presAssocID="{3E263236-003E-4D77-B800-C2C11704B348}" presName="connTx" presStyleLbl="parChTrans1D3" presStyleIdx="0" presStyleCnt="2"/>
      <dgm:spPr/>
      <dgm:t>
        <a:bodyPr/>
        <a:lstStyle/>
        <a:p>
          <a:endParaRPr lang="ru-RU"/>
        </a:p>
      </dgm:t>
    </dgm:pt>
    <dgm:pt modelId="{9CB6F392-DC63-4BEC-B3BC-1990E41B88BD}" type="pres">
      <dgm:prSet presAssocID="{D606EF4D-1124-4AFE-8875-D0D4EA096AAC}" presName="root2" presStyleCnt="0"/>
      <dgm:spPr/>
    </dgm:pt>
    <dgm:pt modelId="{6951A642-A9C7-4742-A6C4-55D7E47F5F41}" type="pres">
      <dgm:prSet presAssocID="{D606EF4D-1124-4AFE-8875-D0D4EA096AA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20896-040C-4DC9-83ED-CD7C1BAD0059}" type="pres">
      <dgm:prSet presAssocID="{D606EF4D-1124-4AFE-8875-D0D4EA096AAC}" presName="level3hierChild" presStyleCnt="0"/>
      <dgm:spPr/>
    </dgm:pt>
    <dgm:pt modelId="{F39716D9-B65E-4054-AAE1-328615CF5CF5}" type="pres">
      <dgm:prSet presAssocID="{4837549F-5794-46F0-993E-FE7BBE5AFA0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D4F88BF-7CED-4CD9-B23A-61EFBF9B052C}" type="pres">
      <dgm:prSet presAssocID="{4837549F-5794-46F0-993E-FE7BBE5AFA0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CDCC1C1-0E95-4F16-9B8B-A010331FE97F}" type="pres">
      <dgm:prSet presAssocID="{A3ADAF32-B53D-4836-A404-2427AF6C84BD}" presName="root2" presStyleCnt="0"/>
      <dgm:spPr/>
    </dgm:pt>
    <dgm:pt modelId="{4A942749-09F2-4853-9FE0-5298EAAF7C3E}" type="pres">
      <dgm:prSet presAssocID="{A3ADAF32-B53D-4836-A404-2427AF6C84BD}" presName="LevelTwoTextNode" presStyleLbl="node2" presStyleIdx="1" presStyleCnt="2" custLinFactNeighborX="-1129" custLinFactNeighborY="93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DEF6E3-35A9-4086-9F6C-C8359DE17033}" type="pres">
      <dgm:prSet presAssocID="{A3ADAF32-B53D-4836-A404-2427AF6C84BD}" presName="level3hierChild" presStyleCnt="0"/>
      <dgm:spPr/>
    </dgm:pt>
    <dgm:pt modelId="{FA7E15EA-24DA-4003-888B-71404B4BAD11}" type="pres">
      <dgm:prSet presAssocID="{69A911A6-58DA-4399-B5DF-F4C4801E2BB7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3D176088-72A1-4FF2-B034-7A90AF7DF34D}" type="pres">
      <dgm:prSet presAssocID="{69A911A6-58DA-4399-B5DF-F4C4801E2BB7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1D5B499-C1E0-433B-B35C-EA5F5722453C}" type="pres">
      <dgm:prSet presAssocID="{19BE8BF5-3551-4337-9D38-ECDE1AC616C5}" presName="root2" presStyleCnt="0"/>
      <dgm:spPr/>
    </dgm:pt>
    <dgm:pt modelId="{7D14C26E-B002-4AEB-898D-1D05ADCD2145}" type="pres">
      <dgm:prSet presAssocID="{19BE8BF5-3551-4337-9D38-ECDE1AC616C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020F82-BDAC-4311-A31C-67626F79C486}" type="pres">
      <dgm:prSet presAssocID="{19BE8BF5-3551-4337-9D38-ECDE1AC616C5}" presName="level3hierChild" presStyleCnt="0"/>
      <dgm:spPr/>
    </dgm:pt>
  </dgm:ptLst>
  <dgm:cxnLst>
    <dgm:cxn modelId="{3A6CE28C-4220-4A1B-B21F-C4DBA218CE98}" type="presOf" srcId="{EBF10CCD-8E90-4F11-BF18-9F13DA4581FD}" destId="{46C860E2-4D20-4E82-8DD8-B2C88DDBBC98}" srcOrd="0" destOrd="0" presId="urn:microsoft.com/office/officeart/2008/layout/HorizontalMultiLevelHierarchy"/>
    <dgm:cxn modelId="{866B00AC-AC89-4D7D-843E-EB5DE5D70C63}" type="presOf" srcId="{C4F21517-93B7-409D-A1A8-C1C4B2361EE8}" destId="{B5206066-0497-49BC-ABE5-DA9963176F40}" srcOrd="1" destOrd="0" presId="urn:microsoft.com/office/officeart/2008/layout/HorizontalMultiLevelHierarchy"/>
    <dgm:cxn modelId="{9CCFDC2C-AF1B-42F0-A79F-E7D5DC45CD4E}" srcId="{3DEBA343-F224-4C2C-8F6E-C99905034233}" destId="{1616D2B3-135A-49AC-BF78-8601085D27D1}" srcOrd="0" destOrd="0" parTransId="{C4F21517-93B7-409D-A1A8-C1C4B2361EE8}" sibTransId="{B83998F4-D5AA-4ABD-9A09-43B686F90A9B}"/>
    <dgm:cxn modelId="{3378A1D7-CFC4-4562-A0E1-673D36124455}" srcId="{1616D2B3-135A-49AC-BF78-8601085D27D1}" destId="{D606EF4D-1124-4AFE-8875-D0D4EA096AAC}" srcOrd="0" destOrd="0" parTransId="{3E263236-003E-4D77-B800-C2C11704B348}" sibTransId="{121C6CBC-1417-41A8-BC3E-22ED95833847}"/>
    <dgm:cxn modelId="{15D7825E-CCE7-4D61-A88A-6F4AF99D01DC}" srcId="{A3ADAF32-B53D-4836-A404-2427AF6C84BD}" destId="{19BE8BF5-3551-4337-9D38-ECDE1AC616C5}" srcOrd="0" destOrd="0" parTransId="{69A911A6-58DA-4399-B5DF-F4C4801E2BB7}" sibTransId="{218FDC4C-1660-4151-8846-8C3D335EC22E}"/>
    <dgm:cxn modelId="{6B3BE591-CDBF-4431-B44B-61B567714D2C}" type="presOf" srcId="{4837549F-5794-46F0-993E-FE7BBE5AFA01}" destId="{CD4F88BF-7CED-4CD9-B23A-61EFBF9B052C}" srcOrd="1" destOrd="0" presId="urn:microsoft.com/office/officeart/2008/layout/HorizontalMultiLevelHierarchy"/>
    <dgm:cxn modelId="{2784DB16-2DA7-4091-9AE7-443E2D0121E5}" type="presOf" srcId="{19BE8BF5-3551-4337-9D38-ECDE1AC616C5}" destId="{7D14C26E-B002-4AEB-898D-1D05ADCD2145}" srcOrd="0" destOrd="0" presId="urn:microsoft.com/office/officeart/2008/layout/HorizontalMultiLevelHierarchy"/>
    <dgm:cxn modelId="{0811716D-2102-4ED0-B99D-709A5E1D4660}" srcId="{3DEBA343-F224-4C2C-8F6E-C99905034233}" destId="{A3ADAF32-B53D-4836-A404-2427AF6C84BD}" srcOrd="1" destOrd="0" parTransId="{4837549F-5794-46F0-993E-FE7BBE5AFA01}" sibTransId="{77E8ED22-61CC-44F1-8D7A-EC629916060C}"/>
    <dgm:cxn modelId="{C51876E4-3B51-4981-BDE2-2E4E6469EAC4}" type="presOf" srcId="{4837549F-5794-46F0-993E-FE7BBE5AFA01}" destId="{F39716D9-B65E-4054-AAE1-328615CF5CF5}" srcOrd="0" destOrd="0" presId="urn:microsoft.com/office/officeart/2008/layout/HorizontalMultiLevelHierarchy"/>
    <dgm:cxn modelId="{5F278067-3119-422F-844F-862DC96F5D3C}" type="presOf" srcId="{1616D2B3-135A-49AC-BF78-8601085D27D1}" destId="{95D286BC-A996-4524-B050-0A70FAC46C9B}" srcOrd="0" destOrd="0" presId="urn:microsoft.com/office/officeart/2008/layout/HorizontalMultiLevelHierarchy"/>
    <dgm:cxn modelId="{A831C50C-4E26-405C-9726-D9BA3D2CE93D}" srcId="{EBF10CCD-8E90-4F11-BF18-9F13DA4581FD}" destId="{3DEBA343-F224-4C2C-8F6E-C99905034233}" srcOrd="0" destOrd="0" parTransId="{B6468C50-1257-4045-B11B-0425D505E1A1}" sibTransId="{455D516A-5791-41FB-A117-927475E1AE71}"/>
    <dgm:cxn modelId="{A660F8B1-2A48-4502-92BF-C19B91ADC069}" type="presOf" srcId="{3E263236-003E-4D77-B800-C2C11704B348}" destId="{1C30517A-B787-42EE-ACCB-8712FCDF7DBA}" srcOrd="0" destOrd="0" presId="urn:microsoft.com/office/officeart/2008/layout/HorizontalMultiLevelHierarchy"/>
    <dgm:cxn modelId="{73E722DD-7DAB-42B3-AE0D-7D6A5CA385ED}" type="presOf" srcId="{3DEBA343-F224-4C2C-8F6E-C99905034233}" destId="{BD0D2341-0F21-481B-B205-DB8115AE9568}" srcOrd="0" destOrd="0" presId="urn:microsoft.com/office/officeart/2008/layout/HorizontalMultiLevelHierarchy"/>
    <dgm:cxn modelId="{CA9293ED-E7A7-43D5-9DC9-24EEF1270746}" type="presOf" srcId="{D606EF4D-1124-4AFE-8875-D0D4EA096AAC}" destId="{6951A642-A9C7-4742-A6C4-55D7E47F5F41}" srcOrd="0" destOrd="0" presId="urn:microsoft.com/office/officeart/2008/layout/HorizontalMultiLevelHierarchy"/>
    <dgm:cxn modelId="{3D2CEEAC-32B3-42B1-B487-F99322D89646}" type="presOf" srcId="{69A911A6-58DA-4399-B5DF-F4C4801E2BB7}" destId="{FA7E15EA-24DA-4003-888B-71404B4BAD11}" srcOrd="0" destOrd="0" presId="urn:microsoft.com/office/officeart/2008/layout/HorizontalMultiLevelHierarchy"/>
    <dgm:cxn modelId="{07530540-D90F-4627-9E08-8AC53F444088}" type="presOf" srcId="{3E263236-003E-4D77-B800-C2C11704B348}" destId="{F2264DF4-3F73-45F5-98D6-682783D926AD}" srcOrd="1" destOrd="0" presId="urn:microsoft.com/office/officeart/2008/layout/HorizontalMultiLevelHierarchy"/>
    <dgm:cxn modelId="{30ABC6D9-FAD7-4155-877D-5020BC44FF98}" type="presOf" srcId="{69A911A6-58DA-4399-B5DF-F4C4801E2BB7}" destId="{3D176088-72A1-4FF2-B034-7A90AF7DF34D}" srcOrd="1" destOrd="0" presId="urn:microsoft.com/office/officeart/2008/layout/HorizontalMultiLevelHierarchy"/>
    <dgm:cxn modelId="{BA4556B3-7391-4741-BA09-FC8A6A49E5D0}" type="presOf" srcId="{C4F21517-93B7-409D-A1A8-C1C4B2361EE8}" destId="{232B295C-5020-4FAA-8921-9EB8D33305BA}" srcOrd="0" destOrd="0" presId="urn:microsoft.com/office/officeart/2008/layout/HorizontalMultiLevelHierarchy"/>
    <dgm:cxn modelId="{7CC8DFCF-EAFB-4D14-A00B-5A4B65BCA5E9}" type="presOf" srcId="{A3ADAF32-B53D-4836-A404-2427AF6C84BD}" destId="{4A942749-09F2-4853-9FE0-5298EAAF7C3E}" srcOrd="0" destOrd="0" presId="urn:microsoft.com/office/officeart/2008/layout/HorizontalMultiLevelHierarchy"/>
    <dgm:cxn modelId="{E8D468ED-8D9E-45BC-9D78-3D66B6E29389}" type="presParOf" srcId="{46C860E2-4D20-4E82-8DD8-B2C88DDBBC98}" destId="{B5B242D2-8C75-477C-9FF4-C3BDE923A9DB}" srcOrd="0" destOrd="0" presId="urn:microsoft.com/office/officeart/2008/layout/HorizontalMultiLevelHierarchy"/>
    <dgm:cxn modelId="{1DB219FD-A06C-4DBC-B715-6B9C21B621D6}" type="presParOf" srcId="{B5B242D2-8C75-477C-9FF4-C3BDE923A9DB}" destId="{BD0D2341-0F21-481B-B205-DB8115AE9568}" srcOrd="0" destOrd="0" presId="urn:microsoft.com/office/officeart/2008/layout/HorizontalMultiLevelHierarchy"/>
    <dgm:cxn modelId="{5CB7241F-A4F5-4515-973C-12557C581EC8}" type="presParOf" srcId="{B5B242D2-8C75-477C-9FF4-C3BDE923A9DB}" destId="{B3EF15E9-5399-4AB2-BF8A-3AB15EB711C6}" srcOrd="1" destOrd="0" presId="urn:microsoft.com/office/officeart/2008/layout/HorizontalMultiLevelHierarchy"/>
    <dgm:cxn modelId="{18724501-058E-4424-8FED-9E6A468E1778}" type="presParOf" srcId="{B3EF15E9-5399-4AB2-BF8A-3AB15EB711C6}" destId="{232B295C-5020-4FAA-8921-9EB8D33305BA}" srcOrd="0" destOrd="0" presId="urn:microsoft.com/office/officeart/2008/layout/HorizontalMultiLevelHierarchy"/>
    <dgm:cxn modelId="{6772A7DB-3F19-45CF-9F61-0E58D73A4A5C}" type="presParOf" srcId="{232B295C-5020-4FAA-8921-9EB8D33305BA}" destId="{B5206066-0497-49BC-ABE5-DA9963176F40}" srcOrd="0" destOrd="0" presId="urn:microsoft.com/office/officeart/2008/layout/HorizontalMultiLevelHierarchy"/>
    <dgm:cxn modelId="{E277360B-F7A4-430C-A18A-22C9125DA751}" type="presParOf" srcId="{B3EF15E9-5399-4AB2-BF8A-3AB15EB711C6}" destId="{1C09AAAB-ED91-425E-9B0B-BAE0419426D8}" srcOrd="1" destOrd="0" presId="urn:microsoft.com/office/officeart/2008/layout/HorizontalMultiLevelHierarchy"/>
    <dgm:cxn modelId="{1EE92636-134F-46BD-9B0F-CD188B591FD1}" type="presParOf" srcId="{1C09AAAB-ED91-425E-9B0B-BAE0419426D8}" destId="{95D286BC-A996-4524-B050-0A70FAC46C9B}" srcOrd="0" destOrd="0" presId="urn:microsoft.com/office/officeart/2008/layout/HorizontalMultiLevelHierarchy"/>
    <dgm:cxn modelId="{D225B449-E6B4-4131-A933-C470DB55FAC5}" type="presParOf" srcId="{1C09AAAB-ED91-425E-9B0B-BAE0419426D8}" destId="{F78BA5B5-7EC7-4188-97C7-5755CAA9FA3F}" srcOrd="1" destOrd="0" presId="urn:microsoft.com/office/officeart/2008/layout/HorizontalMultiLevelHierarchy"/>
    <dgm:cxn modelId="{41A92057-CA8C-4662-A432-D6ECF6BF75E1}" type="presParOf" srcId="{F78BA5B5-7EC7-4188-97C7-5755CAA9FA3F}" destId="{1C30517A-B787-42EE-ACCB-8712FCDF7DBA}" srcOrd="0" destOrd="0" presId="urn:microsoft.com/office/officeart/2008/layout/HorizontalMultiLevelHierarchy"/>
    <dgm:cxn modelId="{43388112-2ADF-4732-8C14-2350C81E3ED7}" type="presParOf" srcId="{1C30517A-B787-42EE-ACCB-8712FCDF7DBA}" destId="{F2264DF4-3F73-45F5-98D6-682783D926AD}" srcOrd="0" destOrd="0" presId="urn:microsoft.com/office/officeart/2008/layout/HorizontalMultiLevelHierarchy"/>
    <dgm:cxn modelId="{0E6FDB14-85FF-4A1F-BEAA-003911244ADD}" type="presParOf" srcId="{F78BA5B5-7EC7-4188-97C7-5755CAA9FA3F}" destId="{9CB6F392-DC63-4BEC-B3BC-1990E41B88BD}" srcOrd="1" destOrd="0" presId="urn:microsoft.com/office/officeart/2008/layout/HorizontalMultiLevelHierarchy"/>
    <dgm:cxn modelId="{66237869-675B-41B3-80D6-938A0468FA51}" type="presParOf" srcId="{9CB6F392-DC63-4BEC-B3BC-1990E41B88BD}" destId="{6951A642-A9C7-4742-A6C4-55D7E47F5F41}" srcOrd="0" destOrd="0" presId="urn:microsoft.com/office/officeart/2008/layout/HorizontalMultiLevelHierarchy"/>
    <dgm:cxn modelId="{B8768573-A290-4808-90EC-1A3DC79003D9}" type="presParOf" srcId="{9CB6F392-DC63-4BEC-B3BC-1990E41B88BD}" destId="{8BF20896-040C-4DC9-83ED-CD7C1BAD0059}" srcOrd="1" destOrd="0" presId="urn:microsoft.com/office/officeart/2008/layout/HorizontalMultiLevelHierarchy"/>
    <dgm:cxn modelId="{489962B6-7755-4A33-9C46-A32F2FC8C0CB}" type="presParOf" srcId="{B3EF15E9-5399-4AB2-BF8A-3AB15EB711C6}" destId="{F39716D9-B65E-4054-AAE1-328615CF5CF5}" srcOrd="2" destOrd="0" presId="urn:microsoft.com/office/officeart/2008/layout/HorizontalMultiLevelHierarchy"/>
    <dgm:cxn modelId="{E146C3D0-9255-4037-93A6-9C751457848F}" type="presParOf" srcId="{F39716D9-B65E-4054-AAE1-328615CF5CF5}" destId="{CD4F88BF-7CED-4CD9-B23A-61EFBF9B052C}" srcOrd="0" destOrd="0" presId="urn:microsoft.com/office/officeart/2008/layout/HorizontalMultiLevelHierarchy"/>
    <dgm:cxn modelId="{5F1D0B5F-CC2A-4649-93CE-51DCBFD99FFD}" type="presParOf" srcId="{B3EF15E9-5399-4AB2-BF8A-3AB15EB711C6}" destId="{4CDCC1C1-0E95-4F16-9B8B-A010331FE97F}" srcOrd="3" destOrd="0" presId="urn:microsoft.com/office/officeart/2008/layout/HorizontalMultiLevelHierarchy"/>
    <dgm:cxn modelId="{5F9688D5-0F97-4FE0-BB69-A7DDC59F05C4}" type="presParOf" srcId="{4CDCC1C1-0E95-4F16-9B8B-A010331FE97F}" destId="{4A942749-09F2-4853-9FE0-5298EAAF7C3E}" srcOrd="0" destOrd="0" presId="urn:microsoft.com/office/officeart/2008/layout/HorizontalMultiLevelHierarchy"/>
    <dgm:cxn modelId="{63385E34-D2D4-4130-BFEA-3587E582571B}" type="presParOf" srcId="{4CDCC1C1-0E95-4F16-9B8B-A010331FE97F}" destId="{64DEF6E3-35A9-4086-9F6C-C8359DE17033}" srcOrd="1" destOrd="0" presId="urn:microsoft.com/office/officeart/2008/layout/HorizontalMultiLevelHierarchy"/>
    <dgm:cxn modelId="{51481C73-523C-4A9F-84C1-EBEDA7E5B60D}" type="presParOf" srcId="{64DEF6E3-35A9-4086-9F6C-C8359DE17033}" destId="{FA7E15EA-24DA-4003-888B-71404B4BAD11}" srcOrd="0" destOrd="0" presId="urn:microsoft.com/office/officeart/2008/layout/HorizontalMultiLevelHierarchy"/>
    <dgm:cxn modelId="{2FF95C1F-5E3C-4118-8A74-2B8FEB9B8820}" type="presParOf" srcId="{FA7E15EA-24DA-4003-888B-71404B4BAD11}" destId="{3D176088-72A1-4FF2-B034-7A90AF7DF34D}" srcOrd="0" destOrd="0" presId="urn:microsoft.com/office/officeart/2008/layout/HorizontalMultiLevelHierarchy"/>
    <dgm:cxn modelId="{778B8129-C523-462E-82FC-9F9F10587BBC}" type="presParOf" srcId="{64DEF6E3-35A9-4086-9F6C-C8359DE17033}" destId="{21D5B499-C1E0-433B-B35C-EA5F5722453C}" srcOrd="1" destOrd="0" presId="urn:microsoft.com/office/officeart/2008/layout/HorizontalMultiLevelHierarchy"/>
    <dgm:cxn modelId="{EC7424F6-E261-48B3-A304-9B79DC1DA4D2}" type="presParOf" srcId="{21D5B499-C1E0-433B-B35C-EA5F5722453C}" destId="{7D14C26E-B002-4AEB-898D-1D05ADCD2145}" srcOrd="0" destOrd="0" presId="urn:microsoft.com/office/officeart/2008/layout/HorizontalMultiLevelHierarchy"/>
    <dgm:cxn modelId="{D19D2CE2-32E5-40DC-B106-3FF5050F2811}" type="presParOf" srcId="{21D5B499-C1E0-433B-B35C-EA5F5722453C}" destId="{4D020F82-BDAC-4311-A31C-67626F79C48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F10CCD-8E90-4F11-BF18-9F13DA4581FD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EBA343-F224-4C2C-8F6E-C99905034233}">
      <dgm:prSet phldrT="[Текст]" custT="1"/>
      <dgm:spPr>
        <a:solidFill>
          <a:srgbClr val="0073B6"/>
        </a:solidFill>
      </dgm:spPr>
      <dgm:t>
        <a:bodyPr/>
        <a:lstStyle/>
        <a:p>
          <a:r>
            <a: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Ошибка в межевом/техническом плане</a:t>
          </a:r>
          <a:endParaRPr lang="ru-RU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B6468C50-1257-4045-B11B-0425D505E1A1}" type="parTrans" cxnId="{A831C50C-4E26-405C-9726-D9BA3D2CE93D}">
      <dgm:prSet/>
      <dgm:spPr/>
      <dgm:t>
        <a:bodyPr/>
        <a:lstStyle/>
        <a:p>
          <a:endParaRPr lang="ru-RU"/>
        </a:p>
      </dgm:t>
    </dgm:pt>
    <dgm:pt modelId="{455D516A-5791-41FB-A117-927475E1AE71}" type="sibTrans" cxnId="{A831C50C-4E26-405C-9726-D9BA3D2CE93D}">
      <dgm:prSet/>
      <dgm:spPr/>
      <dgm:t>
        <a:bodyPr/>
        <a:lstStyle/>
        <a:p>
          <a:endParaRPr lang="ru-RU"/>
        </a:p>
      </dgm:t>
    </dgm:pt>
    <dgm:pt modelId="{1616D2B3-135A-49AC-BF78-8601085D27D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Не соответствие установленному формату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C4F21517-93B7-409D-A1A8-C1C4B2361EE8}" type="parTrans" cxnId="{9CCFDC2C-AF1B-42F0-A79F-E7D5DC45CD4E}">
      <dgm:prSet/>
      <dgm:spPr/>
      <dgm:t>
        <a:bodyPr/>
        <a:lstStyle/>
        <a:p>
          <a:endParaRPr lang="ru-RU"/>
        </a:p>
      </dgm:t>
    </dgm:pt>
    <dgm:pt modelId="{B83998F4-D5AA-4ABD-9A09-43B686F90A9B}" type="sibTrans" cxnId="{9CCFDC2C-AF1B-42F0-A79F-E7D5DC45CD4E}">
      <dgm:prSet/>
      <dgm:spPr/>
      <dgm:t>
        <a:bodyPr/>
        <a:lstStyle/>
        <a:p>
          <a:endParaRPr lang="ru-RU"/>
        </a:p>
      </dgm:t>
    </dgm:pt>
    <dgm:pt modelId="{A3ADAF32-B53D-4836-A404-2427AF6C84B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Не соответствие установленной форме</a:t>
          </a:r>
          <a:endParaRPr lang="ru-RU" dirty="0"/>
        </a:p>
      </dgm:t>
    </dgm:pt>
    <dgm:pt modelId="{4837549F-5794-46F0-993E-FE7BBE5AFA01}" type="parTrans" cxnId="{0811716D-2102-4ED0-B99D-709A5E1D4660}">
      <dgm:prSet/>
      <dgm:spPr/>
      <dgm:t>
        <a:bodyPr/>
        <a:lstStyle/>
        <a:p>
          <a:endParaRPr lang="ru-RU"/>
        </a:p>
      </dgm:t>
    </dgm:pt>
    <dgm:pt modelId="{77E8ED22-61CC-44F1-8D7A-EC629916060C}" type="sibTrans" cxnId="{0811716D-2102-4ED0-B99D-709A5E1D4660}">
      <dgm:prSet/>
      <dgm:spPr/>
      <dgm:t>
        <a:bodyPr/>
        <a:lstStyle/>
        <a:p>
          <a:endParaRPr lang="ru-RU"/>
        </a:p>
      </dgm:t>
    </dgm:pt>
    <dgm:pt modelId="{19BE8BF5-3551-4337-9D38-ECDE1AC616C5}">
      <dgm:prSet phldrT="[Текст]"/>
      <dgm:spPr>
        <a:solidFill>
          <a:srgbClr val="6EB229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о приостановлении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(ст. 26 Закона)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911A6-58DA-4399-B5DF-F4C4801E2BB7}" type="parTrans" cxnId="{15D7825E-CCE7-4D61-A88A-6F4AF99D01DC}">
      <dgm:prSet/>
      <dgm:spPr/>
      <dgm:t>
        <a:bodyPr/>
        <a:lstStyle/>
        <a:p>
          <a:endParaRPr lang="ru-RU"/>
        </a:p>
      </dgm:t>
    </dgm:pt>
    <dgm:pt modelId="{218FDC4C-1660-4151-8846-8C3D335EC22E}" type="sibTrans" cxnId="{15D7825E-CCE7-4D61-A88A-6F4AF99D01DC}">
      <dgm:prSet/>
      <dgm:spPr/>
      <dgm:t>
        <a:bodyPr/>
        <a:lstStyle/>
        <a:p>
          <a:endParaRPr lang="ru-RU"/>
        </a:p>
      </dgm:t>
    </dgm:pt>
    <dgm:pt modelId="{D606EF4D-1124-4AFE-8875-D0D4EA096AAC}">
      <dgm:prSet phldrT="[Текст]"/>
      <dgm:spPr>
        <a:solidFill>
          <a:srgbClr val="70B22A"/>
        </a:solidFill>
      </dgm:spPr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Возврат без рассмотрения (ст. 25 Закона)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263236-003E-4D77-B800-C2C11704B348}" type="parTrans" cxnId="{3378A1D7-CFC4-4562-A0E1-673D36124455}">
      <dgm:prSet/>
      <dgm:spPr/>
      <dgm:t>
        <a:bodyPr/>
        <a:lstStyle/>
        <a:p>
          <a:endParaRPr lang="ru-RU"/>
        </a:p>
      </dgm:t>
    </dgm:pt>
    <dgm:pt modelId="{121C6CBC-1417-41A8-BC3E-22ED95833847}" type="sibTrans" cxnId="{3378A1D7-CFC4-4562-A0E1-673D36124455}">
      <dgm:prSet/>
      <dgm:spPr/>
      <dgm:t>
        <a:bodyPr/>
        <a:lstStyle/>
        <a:p>
          <a:endParaRPr lang="ru-RU"/>
        </a:p>
      </dgm:t>
    </dgm:pt>
    <dgm:pt modelId="{46C860E2-4D20-4E82-8DD8-B2C88DDBBC98}" type="pres">
      <dgm:prSet presAssocID="{EBF10CCD-8E90-4F11-BF18-9F13DA4581F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B242D2-8C75-477C-9FF4-C3BDE923A9DB}" type="pres">
      <dgm:prSet presAssocID="{3DEBA343-F224-4C2C-8F6E-C99905034233}" presName="root1" presStyleCnt="0"/>
      <dgm:spPr/>
    </dgm:pt>
    <dgm:pt modelId="{BD0D2341-0F21-481B-B205-DB8115AE9568}" type="pres">
      <dgm:prSet presAssocID="{3DEBA343-F224-4C2C-8F6E-C9990503423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EF15E9-5399-4AB2-BF8A-3AB15EB711C6}" type="pres">
      <dgm:prSet presAssocID="{3DEBA343-F224-4C2C-8F6E-C99905034233}" presName="level2hierChild" presStyleCnt="0"/>
      <dgm:spPr/>
    </dgm:pt>
    <dgm:pt modelId="{232B295C-5020-4FAA-8921-9EB8D33305BA}" type="pres">
      <dgm:prSet presAssocID="{C4F21517-93B7-409D-A1A8-C1C4B2361EE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5206066-0497-49BC-ABE5-DA9963176F40}" type="pres">
      <dgm:prSet presAssocID="{C4F21517-93B7-409D-A1A8-C1C4B2361EE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C09AAAB-ED91-425E-9B0B-BAE0419426D8}" type="pres">
      <dgm:prSet presAssocID="{1616D2B3-135A-49AC-BF78-8601085D27D1}" presName="root2" presStyleCnt="0"/>
      <dgm:spPr/>
    </dgm:pt>
    <dgm:pt modelId="{95D286BC-A996-4524-B050-0A70FAC46C9B}" type="pres">
      <dgm:prSet presAssocID="{1616D2B3-135A-49AC-BF78-8601085D27D1}" presName="LevelTwoTextNode" presStyleLbl="node2" presStyleIdx="0" presStyleCnt="2" custLinFactNeighborX="-1880" custLinFactNeighborY="-81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8BA5B5-7EC7-4188-97C7-5755CAA9FA3F}" type="pres">
      <dgm:prSet presAssocID="{1616D2B3-135A-49AC-BF78-8601085D27D1}" presName="level3hierChild" presStyleCnt="0"/>
      <dgm:spPr/>
    </dgm:pt>
    <dgm:pt modelId="{1C30517A-B787-42EE-ACCB-8712FCDF7DBA}" type="pres">
      <dgm:prSet presAssocID="{3E263236-003E-4D77-B800-C2C11704B348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F2264DF4-3F73-45F5-98D6-682783D926AD}" type="pres">
      <dgm:prSet presAssocID="{3E263236-003E-4D77-B800-C2C11704B348}" presName="connTx" presStyleLbl="parChTrans1D3" presStyleIdx="0" presStyleCnt="2"/>
      <dgm:spPr/>
      <dgm:t>
        <a:bodyPr/>
        <a:lstStyle/>
        <a:p>
          <a:endParaRPr lang="ru-RU"/>
        </a:p>
      </dgm:t>
    </dgm:pt>
    <dgm:pt modelId="{9CB6F392-DC63-4BEC-B3BC-1990E41B88BD}" type="pres">
      <dgm:prSet presAssocID="{D606EF4D-1124-4AFE-8875-D0D4EA096AAC}" presName="root2" presStyleCnt="0"/>
      <dgm:spPr/>
    </dgm:pt>
    <dgm:pt modelId="{6951A642-A9C7-4742-A6C4-55D7E47F5F41}" type="pres">
      <dgm:prSet presAssocID="{D606EF4D-1124-4AFE-8875-D0D4EA096AAC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20896-040C-4DC9-83ED-CD7C1BAD0059}" type="pres">
      <dgm:prSet presAssocID="{D606EF4D-1124-4AFE-8875-D0D4EA096AAC}" presName="level3hierChild" presStyleCnt="0"/>
      <dgm:spPr/>
    </dgm:pt>
    <dgm:pt modelId="{F39716D9-B65E-4054-AAE1-328615CF5CF5}" type="pres">
      <dgm:prSet presAssocID="{4837549F-5794-46F0-993E-FE7BBE5AFA01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D4F88BF-7CED-4CD9-B23A-61EFBF9B052C}" type="pres">
      <dgm:prSet presAssocID="{4837549F-5794-46F0-993E-FE7BBE5AFA01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CDCC1C1-0E95-4F16-9B8B-A010331FE97F}" type="pres">
      <dgm:prSet presAssocID="{A3ADAF32-B53D-4836-A404-2427AF6C84BD}" presName="root2" presStyleCnt="0"/>
      <dgm:spPr/>
    </dgm:pt>
    <dgm:pt modelId="{4A942749-09F2-4853-9FE0-5298EAAF7C3E}" type="pres">
      <dgm:prSet presAssocID="{A3ADAF32-B53D-4836-A404-2427AF6C84BD}" presName="LevelTwoTextNode" presStyleLbl="node2" presStyleIdx="1" presStyleCnt="2" custLinFactNeighborX="-1129" custLinFactNeighborY="93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DEF6E3-35A9-4086-9F6C-C8359DE17033}" type="pres">
      <dgm:prSet presAssocID="{A3ADAF32-B53D-4836-A404-2427AF6C84BD}" presName="level3hierChild" presStyleCnt="0"/>
      <dgm:spPr/>
    </dgm:pt>
    <dgm:pt modelId="{FA7E15EA-24DA-4003-888B-71404B4BAD11}" type="pres">
      <dgm:prSet presAssocID="{69A911A6-58DA-4399-B5DF-F4C4801E2BB7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3D176088-72A1-4FF2-B034-7A90AF7DF34D}" type="pres">
      <dgm:prSet presAssocID="{69A911A6-58DA-4399-B5DF-F4C4801E2BB7}" presName="connTx" presStyleLbl="parChTrans1D3" presStyleIdx="1" presStyleCnt="2"/>
      <dgm:spPr/>
      <dgm:t>
        <a:bodyPr/>
        <a:lstStyle/>
        <a:p>
          <a:endParaRPr lang="ru-RU"/>
        </a:p>
      </dgm:t>
    </dgm:pt>
    <dgm:pt modelId="{21D5B499-C1E0-433B-B35C-EA5F5722453C}" type="pres">
      <dgm:prSet presAssocID="{19BE8BF5-3551-4337-9D38-ECDE1AC616C5}" presName="root2" presStyleCnt="0"/>
      <dgm:spPr/>
    </dgm:pt>
    <dgm:pt modelId="{7D14C26E-B002-4AEB-898D-1D05ADCD2145}" type="pres">
      <dgm:prSet presAssocID="{19BE8BF5-3551-4337-9D38-ECDE1AC616C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020F82-BDAC-4311-A31C-67626F79C486}" type="pres">
      <dgm:prSet presAssocID="{19BE8BF5-3551-4337-9D38-ECDE1AC616C5}" presName="level3hierChild" presStyleCnt="0"/>
      <dgm:spPr/>
    </dgm:pt>
  </dgm:ptLst>
  <dgm:cxnLst>
    <dgm:cxn modelId="{9CCFDC2C-AF1B-42F0-A79F-E7D5DC45CD4E}" srcId="{3DEBA343-F224-4C2C-8F6E-C99905034233}" destId="{1616D2B3-135A-49AC-BF78-8601085D27D1}" srcOrd="0" destOrd="0" parTransId="{C4F21517-93B7-409D-A1A8-C1C4B2361EE8}" sibTransId="{B83998F4-D5AA-4ABD-9A09-43B686F90A9B}"/>
    <dgm:cxn modelId="{AE274F64-7ED0-4163-A2E5-D9A7D14753CC}" type="presOf" srcId="{69A911A6-58DA-4399-B5DF-F4C4801E2BB7}" destId="{3D176088-72A1-4FF2-B034-7A90AF7DF34D}" srcOrd="1" destOrd="0" presId="urn:microsoft.com/office/officeart/2008/layout/HorizontalMultiLevelHierarchy"/>
    <dgm:cxn modelId="{0811716D-2102-4ED0-B99D-709A5E1D4660}" srcId="{3DEBA343-F224-4C2C-8F6E-C99905034233}" destId="{A3ADAF32-B53D-4836-A404-2427AF6C84BD}" srcOrd="1" destOrd="0" parTransId="{4837549F-5794-46F0-993E-FE7BBE5AFA01}" sibTransId="{77E8ED22-61CC-44F1-8D7A-EC629916060C}"/>
    <dgm:cxn modelId="{E03515E9-FCBA-4E7C-B3FC-4FFC2A2CA7FE}" type="presOf" srcId="{1616D2B3-135A-49AC-BF78-8601085D27D1}" destId="{95D286BC-A996-4524-B050-0A70FAC46C9B}" srcOrd="0" destOrd="0" presId="urn:microsoft.com/office/officeart/2008/layout/HorizontalMultiLevelHierarchy"/>
    <dgm:cxn modelId="{3378A1D7-CFC4-4562-A0E1-673D36124455}" srcId="{1616D2B3-135A-49AC-BF78-8601085D27D1}" destId="{D606EF4D-1124-4AFE-8875-D0D4EA096AAC}" srcOrd="0" destOrd="0" parTransId="{3E263236-003E-4D77-B800-C2C11704B348}" sibTransId="{121C6CBC-1417-41A8-BC3E-22ED95833847}"/>
    <dgm:cxn modelId="{08BF0384-DD51-457D-8130-B47DB642AFA1}" type="presOf" srcId="{69A911A6-58DA-4399-B5DF-F4C4801E2BB7}" destId="{FA7E15EA-24DA-4003-888B-71404B4BAD11}" srcOrd="0" destOrd="0" presId="urn:microsoft.com/office/officeart/2008/layout/HorizontalMultiLevelHierarchy"/>
    <dgm:cxn modelId="{FFAFA030-EB64-435F-A968-BBAC4C63B264}" type="presOf" srcId="{4837549F-5794-46F0-993E-FE7BBE5AFA01}" destId="{CD4F88BF-7CED-4CD9-B23A-61EFBF9B052C}" srcOrd="1" destOrd="0" presId="urn:microsoft.com/office/officeart/2008/layout/HorizontalMultiLevelHierarchy"/>
    <dgm:cxn modelId="{15D7825E-CCE7-4D61-A88A-6F4AF99D01DC}" srcId="{A3ADAF32-B53D-4836-A404-2427AF6C84BD}" destId="{19BE8BF5-3551-4337-9D38-ECDE1AC616C5}" srcOrd="0" destOrd="0" parTransId="{69A911A6-58DA-4399-B5DF-F4C4801E2BB7}" sibTransId="{218FDC4C-1660-4151-8846-8C3D335EC22E}"/>
    <dgm:cxn modelId="{EFAA27E7-A050-456A-90A1-BD932D327D2B}" type="presOf" srcId="{3E263236-003E-4D77-B800-C2C11704B348}" destId="{1C30517A-B787-42EE-ACCB-8712FCDF7DBA}" srcOrd="0" destOrd="0" presId="urn:microsoft.com/office/officeart/2008/layout/HorizontalMultiLevelHierarchy"/>
    <dgm:cxn modelId="{A7C6E924-097C-47A7-BF25-2D10B65A972B}" type="presOf" srcId="{C4F21517-93B7-409D-A1A8-C1C4B2361EE8}" destId="{232B295C-5020-4FAA-8921-9EB8D33305BA}" srcOrd="0" destOrd="0" presId="urn:microsoft.com/office/officeart/2008/layout/HorizontalMultiLevelHierarchy"/>
    <dgm:cxn modelId="{3975622B-84BC-4752-97CA-97CA0E875F55}" type="presOf" srcId="{4837549F-5794-46F0-993E-FE7BBE5AFA01}" destId="{F39716D9-B65E-4054-AAE1-328615CF5CF5}" srcOrd="0" destOrd="0" presId="urn:microsoft.com/office/officeart/2008/layout/HorizontalMultiLevelHierarchy"/>
    <dgm:cxn modelId="{F33D325E-A00C-4F8A-9C21-782084648217}" type="presOf" srcId="{D606EF4D-1124-4AFE-8875-D0D4EA096AAC}" destId="{6951A642-A9C7-4742-A6C4-55D7E47F5F41}" srcOrd="0" destOrd="0" presId="urn:microsoft.com/office/officeart/2008/layout/HorizontalMultiLevelHierarchy"/>
    <dgm:cxn modelId="{1ECFB965-7F3F-4A80-9073-DD40C40B1D1F}" type="presOf" srcId="{C4F21517-93B7-409D-A1A8-C1C4B2361EE8}" destId="{B5206066-0497-49BC-ABE5-DA9963176F40}" srcOrd="1" destOrd="0" presId="urn:microsoft.com/office/officeart/2008/layout/HorizontalMultiLevelHierarchy"/>
    <dgm:cxn modelId="{2A4A5CB9-1006-495D-A6C3-E449756029A6}" type="presOf" srcId="{19BE8BF5-3551-4337-9D38-ECDE1AC616C5}" destId="{7D14C26E-B002-4AEB-898D-1D05ADCD2145}" srcOrd="0" destOrd="0" presId="urn:microsoft.com/office/officeart/2008/layout/HorizontalMultiLevelHierarchy"/>
    <dgm:cxn modelId="{33115B14-5AF1-4925-94FD-C89E1FC3EB60}" type="presOf" srcId="{3E263236-003E-4D77-B800-C2C11704B348}" destId="{F2264DF4-3F73-45F5-98D6-682783D926AD}" srcOrd="1" destOrd="0" presId="urn:microsoft.com/office/officeart/2008/layout/HorizontalMultiLevelHierarchy"/>
    <dgm:cxn modelId="{A831C50C-4E26-405C-9726-D9BA3D2CE93D}" srcId="{EBF10CCD-8E90-4F11-BF18-9F13DA4581FD}" destId="{3DEBA343-F224-4C2C-8F6E-C99905034233}" srcOrd="0" destOrd="0" parTransId="{B6468C50-1257-4045-B11B-0425D505E1A1}" sibTransId="{455D516A-5791-41FB-A117-927475E1AE71}"/>
    <dgm:cxn modelId="{86A04F7B-AE60-420E-9DC6-26C3CFC18EE0}" type="presOf" srcId="{A3ADAF32-B53D-4836-A404-2427AF6C84BD}" destId="{4A942749-09F2-4853-9FE0-5298EAAF7C3E}" srcOrd="0" destOrd="0" presId="urn:microsoft.com/office/officeart/2008/layout/HorizontalMultiLevelHierarchy"/>
    <dgm:cxn modelId="{CA09145F-3A64-4E5C-BC78-93BD1651F663}" type="presOf" srcId="{3DEBA343-F224-4C2C-8F6E-C99905034233}" destId="{BD0D2341-0F21-481B-B205-DB8115AE9568}" srcOrd="0" destOrd="0" presId="urn:microsoft.com/office/officeart/2008/layout/HorizontalMultiLevelHierarchy"/>
    <dgm:cxn modelId="{3428F4D0-C319-415E-ACBD-F11CFA7FA456}" type="presOf" srcId="{EBF10CCD-8E90-4F11-BF18-9F13DA4581FD}" destId="{46C860E2-4D20-4E82-8DD8-B2C88DDBBC98}" srcOrd="0" destOrd="0" presId="urn:microsoft.com/office/officeart/2008/layout/HorizontalMultiLevelHierarchy"/>
    <dgm:cxn modelId="{850F7AB5-5335-4CCD-8BE4-AABC9E01810A}" type="presParOf" srcId="{46C860E2-4D20-4E82-8DD8-B2C88DDBBC98}" destId="{B5B242D2-8C75-477C-9FF4-C3BDE923A9DB}" srcOrd="0" destOrd="0" presId="urn:microsoft.com/office/officeart/2008/layout/HorizontalMultiLevelHierarchy"/>
    <dgm:cxn modelId="{DB3623F0-1772-424E-8CA2-F1BF2EA71B9F}" type="presParOf" srcId="{B5B242D2-8C75-477C-9FF4-C3BDE923A9DB}" destId="{BD0D2341-0F21-481B-B205-DB8115AE9568}" srcOrd="0" destOrd="0" presId="urn:microsoft.com/office/officeart/2008/layout/HorizontalMultiLevelHierarchy"/>
    <dgm:cxn modelId="{2DD3063F-ABE9-4B52-B311-79A7D1F73AB0}" type="presParOf" srcId="{B5B242D2-8C75-477C-9FF4-C3BDE923A9DB}" destId="{B3EF15E9-5399-4AB2-BF8A-3AB15EB711C6}" srcOrd="1" destOrd="0" presId="urn:microsoft.com/office/officeart/2008/layout/HorizontalMultiLevelHierarchy"/>
    <dgm:cxn modelId="{8C2DC0CC-8FF5-470C-A98D-BAD33E6D3709}" type="presParOf" srcId="{B3EF15E9-5399-4AB2-BF8A-3AB15EB711C6}" destId="{232B295C-5020-4FAA-8921-9EB8D33305BA}" srcOrd="0" destOrd="0" presId="urn:microsoft.com/office/officeart/2008/layout/HorizontalMultiLevelHierarchy"/>
    <dgm:cxn modelId="{AA5F28AD-154A-4687-A5C5-5A01F3B360EF}" type="presParOf" srcId="{232B295C-5020-4FAA-8921-9EB8D33305BA}" destId="{B5206066-0497-49BC-ABE5-DA9963176F40}" srcOrd="0" destOrd="0" presId="urn:microsoft.com/office/officeart/2008/layout/HorizontalMultiLevelHierarchy"/>
    <dgm:cxn modelId="{A9B3613F-1A2C-45F9-8885-6EC09B76F938}" type="presParOf" srcId="{B3EF15E9-5399-4AB2-BF8A-3AB15EB711C6}" destId="{1C09AAAB-ED91-425E-9B0B-BAE0419426D8}" srcOrd="1" destOrd="0" presId="urn:microsoft.com/office/officeart/2008/layout/HorizontalMultiLevelHierarchy"/>
    <dgm:cxn modelId="{1917D151-F83B-4A74-ACDA-B413DAD24A12}" type="presParOf" srcId="{1C09AAAB-ED91-425E-9B0B-BAE0419426D8}" destId="{95D286BC-A996-4524-B050-0A70FAC46C9B}" srcOrd="0" destOrd="0" presId="urn:microsoft.com/office/officeart/2008/layout/HorizontalMultiLevelHierarchy"/>
    <dgm:cxn modelId="{8FA1C93C-4E47-4931-BDDB-9B81BA927184}" type="presParOf" srcId="{1C09AAAB-ED91-425E-9B0B-BAE0419426D8}" destId="{F78BA5B5-7EC7-4188-97C7-5755CAA9FA3F}" srcOrd="1" destOrd="0" presId="urn:microsoft.com/office/officeart/2008/layout/HorizontalMultiLevelHierarchy"/>
    <dgm:cxn modelId="{E23A88DA-BFC9-4109-9F3E-9168B54D4FDC}" type="presParOf" srcId="{F78BA5B5-7EC7-4188-97C7-5755CAA9FA3F}" destId="{1C30517A-B787-42EE-ACCB-8712FCDF7DBA}" srcOrd="0" destOrd="0" presId="urn:microsoft.com/office/officeart/2008/layout/HorizontalMultiLevelHierarchy"/>
    <dgm:cxn modelId="{FD19F21C-63B4-4149-8739-3BB0944FFD78}" type="presParOf" srcId="{1C30517A-B787-42EE-ACCB-8712FCDF7DBA}" destId="{F2264DF4-3F73-45F5-98D6-682783D926AD}" srcOrd="0" destOrd="0" presId="urn:microsoft.com/office/officeart/2008/layout/HorizontalMultiLevelHierarchy"/>
    <dgm:cxn modelId="{D35CA506-2C62-4D6E-A0DD-33913C8C18A0}" type="presParOf" srcId="{F78BA5B5-7EC7-4188-97C7-5755CAA9FA3F}" destId="{9CB6F392-DC63-4BEC-B3BC-1990E41B88BD}" srcOrd="1" destOrd="0" presId="urn:microsoft.com/office/officeart/2008/layout/HorizontalMultiLevelHierarchy"/>
    <dgm:cxn modelId="{2C19E742-127E-45F7-A34C-95DD79C657C3}" type="presParOf" srcId="{9CB6F392-DC63-4BEC-B3BC-1990E41B88BD}" destId="{6951A642-A9C7-4742-A6C4-55D7E47F5F41}" srcOrd="0" destOrd="0" presId="urn:microsoft.com/office/officeart/2008/layout/HorizontalMultiLevelHierarchy"/>
    <dgm:cxn modelId="{40D3EC2C-7FA0-4867-8542-20E201944A1A}" type="presParOf" srcId="{9CB6F392-DC63-4BEC-B3BC-1990E41B88BD}" destId="{8BF20896-040C-4DC9-83ED-CD7C1BAD0059}" srcOrd="1" destOrd="0" presId="urn:microsoft.com/office/officeart/2008/layout/HorizontalMultiLevelHierarchy"/>
    <dgm:cxn modelId="{8BD12A58-08D9-4B2E-8704-67E8F3626850}" type="presParOf" srcId="{B3EF15E9-5399-4AB2-BF8A-3AB15EB711C6}" destId="{F39716D9-B65E-4054-AAE1-328615CF5CF5}" srcOrd="2" destOrd="0" presId="urn:microsoft.com/office/officeart/2008/layout/HorizontalMultiLevelHierarchy"/>
    <dgm:cxn modelId="{52794408-936D-4804-A248-5C1D55855FDC}" type="presParOf" srcId="{F39716D9-B65E-4054-AAE1-328615CF5CF5}" destId="{CD4F88BF-7CED-4CD9-B23A-61EFBF9B052C}" srcOrd="0" destOrd="0" presId="urn:microsoft.com/office/officeart/2008/layout/HorizontalMultiLevelHierarchy"/>
    <dgm:cxn modelId="{D19C5EDE-E72E-4BD5-8326-99799030A475}" type="presParOf" srcId="{B3EF15E9-5399-4AB2-BF8A-3AB15EB711C6}" destId="{4CDCC1C1-0E95-4F16-9B8B-A010331FE97F}" srcOrd="3" destOrd="0" presId="urn:microsoft.com/office/officeart/2008/layout/HorizontalMultiLevelHierarchy"/>
    <dgm:cxn modelId="{3DDA2C0E-3B20-4537-9468-283BA2B67AD7}" type="presParOf" srcId="{4CDCC1C1-0E95-4F16-9B8B-A010331FE97F}" destId="{4A942749-09F2-4853-9FE0-5298EAAF7C3E}" srcOrd="0" destOrd="0" presId="urn:microsoft.com/office/officeart/2008/layout/HorizontalMultiLevelHierarchy"/>
    <dgm:cxn modelId="{8285AC06-34A0-4B12-AF01-BE82B559C1C9}" type="presParOf" srcId="{4CDCC1C1-0E95-4F16-9B8B-A010331FE97F}" destId="{64DEF6E3-35A9-4086-9F6C-C8359DE17033}" srcOrd="1" destOrd="0" presId="urn:microsoft.com/office/officeart/2008/layout/HorizontalMultiLevelHierarchy"/>
    <dgm:cxn modelId="{24AE2E7E-FF7B-4FBD-B0E2-AF89160E6C70}" type="presParOf" srcId="{64DEF6E3-35A9-4086-9F6C-C8359DE17033}" destId="{FA7E15EA-24DA-4003-888B-71404B4BAD11}" srcOrd="0" destOrd="0" presId="urn:microsoft.com/office/officeart/2008/layout/HorizontalMultiLevelHierarchy"/>
    <dgm:cxn modelId="{FD65283D-4632-4A00-B6BA-AF976C47C078}" type="presParOf" srcId="{FA7E15EA-24DA-4003-888B-71404B4BAD11}" destId="{3D176088-72A1-4FF2-B034-7A90AF7DF34D}" srcOrd="0" destOrd="0" presId="urn:microsoft.com/office/officeart/2008/layout/HorizontalMultiLevelHierarchy"/>
    <dgm:cxn modelId="{3B4DD5FA-B76F-4251-BE51-C098F61F8A5F}" type="presParOf" srcId="{64DEF6E3-35A9-4086-9F6C-C8359DE17033}" destId="{21D5B499-C1E0-433B-B35C-EA5F5722453C}" srcOrd="1" destOrd="0" presId="urn:microsoft.com/office/officeart/2008/layout/HorizontalMultiLevelHierarchy"/>
    <dgm:cxn modelId="{099CB42A-6B43-48B6-AD92-A1D34249D542}" type="presParOf" srcId="{21D5B499-C1E0-433B-B35C-EA5F5722453C}" destId="{7D14C26E-B002-4AEB-898D-1D05ADCD2145}" srcOrd="0" destOrd="0" presId="urn:microsoft.com/office/officeart/2008/layout/HorizontalMultiLevelHierarchy"/>
    <dgm:cxn modelId="{C0CF6678-ADDA-48F5-9C99-9D795D566A32}" type="presParOf" srcId="{21D5B499-C1E0-433B-B35C-EA5F5722453C}" destId="{4D020F82-BDAC-4311-A31C-67626F79C48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679A-278A-4B2B-AEAD-A2240E2FAA45}">
      <dsp:nvSpPr>
        <dsp:cNvPr id="0" name=""/>
        <dsp:cNvSpPr/>
      </dsp:nvSpPr>
      <dsp:spPr>
        <a:xfrm>
          <a:off x="0" y="414381"/>
          <a:ext cx="8044372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E31FA-7A63-4BD8-8214-ADAF5B801338}">
      <dsp:nvSpPr>
        <dsp:cNvPr id="0" name=""/>
        <dsp:cNvSpPr/>
      </dsp:nvSpPr>
      <dsp:spPr>
        <a:xfrm>
          <a:off x="440608" y="89661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об установленных предельных размерах земельных участков, отсутствие видов разрешенного использования земельного участка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121364"/>
        <a:ext cx="6105117" cy="586034"/>
      </dsp:txXfrm>
    </dsp:sp>
    <dsp:sp modelId="{A7A0FA9A-F07C-401C-8200-4AFE245CB81C}">
      <dsp:nvSpPr>
        <dsp:cNvPr id="0" name=""/>
        <dsp:cNvSpPr/>
      </dsp:nvSpPr>
      <dsp:spPr>
        <a:xfrm>
          <a:off x="0" y="1412302"/>
          <a:ext cx="8044372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78042-EE38-4B2B-8A21-DB96154AFCAC}">
      <dsp:nvSpPr>
        <dsp:cNvPr id="0" name=""/>
        <dsp:cNvSpPr/>
      </dsp:nvSpPr>
      <dsp:spPr>
        <a:xfrm>
          <a:off x="440608" y="108758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МП подготовлен не в соответствии с утвержденной </a:t>
          </a:r>
          <a:r>
            <a:rPr lang="en-US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XML</a:t>
          </a: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 - схемой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1119285"/>
        <a:ext cx="6105117" cy="586034"/>
      </dsp:txXfrm>
    </dsp:sp>
    <dsp:sp modelId="{111993BB-1C9A-4FB2-A7E4-050FE345D039}">
      <dsp:nvSpPr>
        <dsp:cNvPr id="0" name=""/>
        <dsp:cNvSpPr/>
      </dsp:nvSpPr>
      <dsp:spPr>
        <a:xfrm>
          <a:off x="0" y="2410222"/>
          <a:ext cx="8104999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17807-D50C-4507-B1F5-2B789101C757}">
      <dsp:nvSpPr>
        <dsp:cNvPr id="0" name=""/>
        <dsp:cNvSpPr/>
      </dsp:nvSpPr>
      <dsp:spPr>
        <a:xfrm>
          <a:off x="440608" y="2085501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 территориальной зоне, в границах которой расположен земельный участок</a:t>
          </a:r>
          <a:endParaRPr lang="ru-RU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2117204"/>
        <a:ext cx="6105117" cy="586034"/>
      </dsp:txXfrm>
    </dsp:sp>
    <dsp:sp modelId="{DBCE811C-26DA-4135-B564-FB8A1C6DA0CA}">
      <dsp:nvSpPr>
        <dsp:cNvPr id="0" name=""/>
        <dsp:cNvSpPr/>
      </dsp:nvSpPr>
      <dsp:spPr>
        <a:xfrm>
          <a:off x="0" y="3408142"/>
          <a:ext cx="8125267" cy="554400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A98A0-ACCD-47D7-BD3A-95676B38F83C}">
      <dsp:nvSpPr>
        <dsp:cNvPr id="0" name=""/>
        <dsp:cNvSpPr/>
      </dsp:nvSpPr>
      <dsp:spPr>
        <a:xfrm>
          <a:off x="440608" y="308342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Несоответствие вида разрешенного использования градостроительному регламенту, образование двух земельных участков при перераспределении 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72311" y="3115125"/>
        <a:ext cx="6105117" cy="586034"/>
      </dsp:txXfrm>
    </dsp:sp>
    <dsp:sp modelId="{C6C50F08-301A-4FCA-A851-4CA83318964B}">
      <dsp:nvSpPr>
        <dsp:cNvPr id="0" name=""/>
        <dsp:cNvSpPr/>
      </dsp:nvSpPr>
      <dsp:spPr>
        <a:xfrm>
          <a:off x="0" y="4317572"/>
          <a:ext cx="8165627" cy="554400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CFC46-CB72-49D5-85E3-8B57F13BF0FF}">
      <dsp:nvSpPr>
        <dsp:cNvPr id="0" name=""/>
        <dsp:cNvSpPr/>
      </dsp:nvSpPr>
      <dsp:spPr>
        <a:xfrm>
          <a:off x="440608" y="408134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rPr>
            <a:t>Отсутствие доступа (прохода, проезда) к образуемому земельному участку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itchFamily="18" charset="0"/>
          </a:endParaRPr>
        </a:p>
      </dsp:txBody>
      <dsp:txXfrm>
        <a:off x="472311" y="4113045"/>
        <a:ext cx="6105117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679A-278A-4B2B-AEAD-A2240E2FAA45}">
      <dsp:nvSpPr>
        <dsp:cNvPr id="0" name=""/>
        <dsp:cNvSpPr/>
      </dsp:nvSpPr>
      <dsp:spPr>
        <a:xfrm>
          <a:off x="0" y="414381"/>
          <a:ext cx="8044372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E31FA-7A63-4BD8-8214-ADAF5B801338}">
      <dsp:nvSpPr>
        <dsp:cNvPr id="0" name=""/>
        <dsp:cNvSpPr/>
      </dsp:nvSpPr>
      <dsp:spPr>
        <a:xfrm>
          <a:off x="440608" y="89661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об установленных предельных размерах земельных участков, отсутствие видов разрешенного использования земельного участка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121364"/>
        <a:ext cx="6105117" cy="586034"/>
      </dsp:txXfrm>
    </dsp:sp>
    <dsp:sp modelId="{A7A0FA9A-F07C-401C-8200-4AFE245CB81C}">
      <dsp:nvSpPr>
        <dsp:cNvPr id="0" name=""/>
        <dsp:cNvSpPr/>
      </dsp:nvSpPr>
      <dsp:spPr>
        <a:xfrm>
          <a:off x="0" y="1412302"/>
          <a:ext cx="8044372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78042-EE38-4B2B-8A21-DB96154AFCAC}">
      <dsp:nvSpPr>
        <dsp:cNvPr id="0" name=""/>
        <dsp:cNvSpPr/>
      </dsp:nvSpPr>
      <dsp:spPr>
        <a:xfrm>
          <a:off x="440608" y="108758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МП подготовлен не в соответствии с утвержденной </a:t>
          </a:r>
          <a:r>
            <a:rPr lang="en-US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XML</a:t>
          </a: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 - схемой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1119285"/>
        <a:ext cx="6105117" cy="586034"/>
      </dsp:txXfrm>
    </dsp:sp>
    <dsp:sp modelId="{111993BB-1C9A-4FB2-A7E4-050FE345D039}">
      <dsp:nvSpPr>
        <dsp:cNvPr id="0" name=""/>
        <dsp:cNvSpPr/>
      </dsp:nvSpPr>
      <dsp:spPr>
        <a:xfrm>
          <a:off x="0" y="2410222"/>
          <a:ext cx="8104999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17807-D50C-4507-B1F5-2B789101C757}">
      <dsp:nvSpPr>
        <dsp:cNvPr id="0" name=""/>
        <dsp:cNvSpPr/>
      </dsp:nvSpPr>
      <dsp:spPr>
        <a:xfrm>
          <a:off x="440608" y="2085501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 территориальной зоне, в границах которой расположен земельный участок</a:t>
          </a:r>
          <a:endParaRPr lang="ru-RU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2117204"/>
        <a:ext cx="6105117" cy="586034"/>
      </dsp:txXfrm>
    </dsp:sp>
    <dsp:sp modelId="{DBCE811C-26DA-4135-B564-FB8A1C6DA0CA}">
      <dsp:nvSpPr>
        <dsp:cNvPr id="0" name=""/>
        <dsp:cNvSpPr/>
      </dsp:nvSpPr>
      <dsp:spPr>
        <a:xfrm>
          <a:off x="0" y="3408142"/>
          <a:ext cx="8125267" cy="554400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A98A0-ACCD-47D7-BD3A-95676B38F83C}">
      <dsp:nvSpPr>
        <dsp:cNvPr id="0" name=""/>
        <dsp:cNvSpPr/>
      </dsp:nvSpPr>
      <dsp:spPr>
        <a:xfrm>
          <a:off x="440608" y="308342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Несоответствие вида разрешенного использования градостроительному регламенту, образование двух земельных участков при перераспределении 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72311" y="3115125"/>
        <a:ext cx="6105117" cy="586034"/>
      </dsp:txXfrm>
    </dsp:sp>
    <dsp:sp modelId="{C6C50F08-301A-4FCA-A851-4CA83318964B}">
      <dsp:nvSpPr>
        <dsp:cNvPr id="0" name=""/>
        <dsp:cNvSpPr/>
      </dsp:nvSpPr>
      <dsp:spPr>
        <a:xfrm>
          <a:off x="0" y="4317572"/>
          <a:ext cx="8165627" cy="554400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CFC46-CB72-49D5-85E3-8B57F13BF0FF}">
      <dsp:nvSpPr>
        <dsp:cNvPr id="0" name=""/>
        <dsp:cNvSpPr/>
      </dsp:nvSpPr>
      <dsp:spPr>
        <a:xfrm>
          <a:off x="440608" y="408134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rPr>
            <a:t>Отсутствие доступа (прохода, проезда) к образуемому земельному участку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itchFamily="18" charset="0"/>
          </a:endParaRPr>
        </a:p>
      </dsp:txBody>
      <dsp:txXfrm>
        <a:off x="472311" y="4113045"/>
        <a:ext cx="6105117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679A-278A-4B2B-AEAD-A2240E2FAA45}">
      <dsp:nvSpPr>
        <dsp:cNvPr id="0" name=""/>
        <dsp:cNvSpPr/>
      </dsp:nvSpPr>
      <dsp:spPr>
        <a:xfrm>
          <a:off x="0" y="414381"/>
          <a:ext cx="8044372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E31FA-7A63-4BD8-8214-ADAF5B801338}">
      <dsp:nvSpPr>
        <dsp:cNvPr id="0" name=""/>
        <dsp:cNvSpPr/>
      </dsp:nvSpPr>
      <dsp:spPr>
        <a:xfrm>
          <a:off x="440608" y="89661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об установленных предельных размерах земельных участков, отсутствие видов разрешенного использования земельного участка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121364"/>
        <a:ext cx="6105117" cy="586034"/>
      </dsp:txXfrm>
    </dsp:sp>
    <dsp:sp modelId="{A7A0FA9A-F07C-401C-8200-4AFE245CB81C}">
      <dsp:nvSpPr>
        <dsp:cNvPr id="0" name=""/>
        <dsp:cNvSpPr/>
      </dsp:nvSpPr>
      <dsp:spPr>
        <a:xfrm>
          <a:off x="0" y="1412302"/>
          <a:ext cx="8044372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78042-EE38-4B2B-8A21-DB96154AFCAC}">
      <dsp:nvSpPr>
        <dsp:cNvPr id="0" name=""/>
        <dsp:cNvSpPr/>
      </dsp:nvSpPr>
      <dsp:spPr>
        <a:xfrm>
          <a:off x="440608" y="108758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МП подготовлен не в соответствии с утвержденной </a:t>
          </a:r>
          <a:r>
            <a:rPr lang="en-US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XML</a:t>
          </a: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 - схемой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1119285"/>
        <a:ext cx="6105117" cy="586034"/>
      </dsp:txXfrm>
    </dsp:sp>
    <dsp:sp modelId="{111993BB-1C9A-4FB2-A7E4-050FE345D039}">
      <dsp:nvSpPr>
        <dsp:cNvPr id="0" name=""/>
        <dsp:cNvSpPr/>
      </dsp:nvSpPr>
      <dsp:spPr>
        <a:xfrm>
          <a:off x="0" y="2410222"/>
          <a:ext cx="8104999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17807-D50C-4507-B1F5-2B789101C757}">
      <dsp:nvSpPr>
        <dsp:cNvPr id="0" name=""/>
        <dsp:cNvSpPr/>
      </dsp:nvSpPr>
      <dsp:spPr>
        <a:xfrm>
          <a:off x="440608" y="2085501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Отсутствие сведений о территориальной зоне, в границах которой расположен земельный участок</a:t>
          </a:r>
          <a:endParaRPr lang="ru-RU" sz="1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2117204"/>
        <a:ext cx="6105117" cy="586034"/>
      </dsp:txXfrm>
    </dsp:sp>
    <dsp:sp modelId="{DBCE811C-26DA-4135-B564-FB8A1C6DA0CA}">
      <dsp:nvSpPr>
        <dsp:cNvPr id="0" name=""/>
        <dsp:cNvSpPr/>
      </dsp:nvSpPr>
      <dsp:spPr>
        <a:xfrm>
          <a:off x="0" y="3408142"/>
          <a:ext cx="8125267" cy="554400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A98A0-ACCD-47D7-BD3A-95676B38F83C}">
      <dsp:nvSpPr>
        <dsp:cNvPr id="0" name=""/>
        <dsp:cNvSpPr/>
      </dsp:nvSpPr>
      <dsp:spPr>
        <a:xfrm>
          <a:off x="440608" y="308342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Несоответствие вида разрешенного использования градостроительному регламенту, образование двух земельных участков при перераспределении 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72311" y="3115125"/>
        <a:ext cx="6105117" cy="586034"/>
      </dsp:txXfrm>
    </dsp:sp>
    <dsp:sp modelId="{C6C50F08-301A-4FCA-A851-4CA83318964B}">
      <dsp:nvSpPr>
        <dsp:cNvPr id="0" name=""/>
        <dsp:cNvSpPr/>
      </dsp:nvSpPr>
      <dsp:spPr>
        <a:xfrm>
          <a:off x="0" y="4317572"/>
          <a:ext cx="8165627" cy="554400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CFC46-CB72-49D5-85E3-8B57F13BF0FF}">
      <dsp:nvSpPr>
        <dsp:cNvPr id="0" name=""/>
        <dsp:cNvSpPr/>
      </dsp:nvSpPr>
      <dsp:spPr>
        <a:xfrm>
          <a:off x="440608" y="408134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rPr>
            <a:t>Отсутствие доступа (прохода, проезда) к образуемому земельному участку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itchFamily="18" charset="0"/>
          </a:endParaRPr>
        </a:p>
      </dsp:txBody>
      <dsp:txXfrm>
        <a:off x="472311" y="4113045"/>
        <a:ext cx="6105117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E679A-278A-4B2B-AEAD-A2240E2FAA45}">
      <dsp:nvSpPr>
        <dsp:cNvPr id="0" name=""/>
        <dsp:cNvSpPr/>
      </dsp:nvSpPr>
      <dsp:spPr>
        <a:xfrm>
          <a:off x="0" y="414381"/>
          <a:ext cx="8044372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E31FA-7A63-4BD8-8214-ADAF5B801338}">
      <dsp:nvSpPr>
        <dsp:cNvPr id="0" name=""/>
        <dsp:cNvSpPr/>
      </dsp:nvSpPr>
      <dsp:spPr>
        <a:xfrm>
          <a:off x="440608" y="89661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rPr>
            <a:t>отсутствует разрешение на ввод объекта в эксплуатацию , в котором расположено помещение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121364"/>
        <a:ext cx="6105117" cy="586034"/>
      </dsp:txXfrm>
    </dsp:sp>
    <dsp:sp modelId="{A7A0FA9A-F07C-401C-8200-4AFE245CB81C}">
      <dsp:nvSpPr>
        <dsp:cNvPr id="0" name=""/>
        <dsp:cNvSpPr/>
      </dsp:nvSpPr>
      <dsp:spPr>
        <a:xfrm>
          <a:off x="0" y="1412302"/>
          <a:ext cx="8044372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78042-EE38-4B2B-8A21-DB96154AFCAC}">
      <dsp:nvSpPr>
        <dsp:cNvPr id="0" name=""/>
        <dsp:cNvSpPr/>
      </dsp:nvSpPr>
      <dsp:spPr>
        <a:xfrm>
          <a:off x="440608" y="108758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технический план, акт обследования подготовлен не в соответствии с утвержденной </a:t>
          </a:r>
          <a:r>
            <a:rPr lang="en-US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XML</a:t>
          </a: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 - схемой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1119285"/>
        <a:ext cx="6105117" cy="586034"/>
      </dsp:txXfrm>
    </dsp:sp>
    <dsp:sp modelId="{111993BB-1C9A-4FB2-A7E4-050FE345D039}">
      <dsp:nvSpPr>
        <dsp:cNvPr id="0" name=""/>
        <dsp:cNvSpPr/>
      </dsp:nvSpPr>
      <dsp:spPr>
        <a:xfrm>
          <a:off x="0" y="2410222"/>
          <a:ext cx="8104999" cy="554400"/>
        </a:xfrm>
        <a:prstGeom prst="rect">
          <a:avLst/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17807-D50C-4507-B1F5-2B789101C757}">
      <dsp:nvSpPr>
        <dsp:cNvPr id="0" name=""/>
        <dsp:cNvSpPr/>
      </dsp:nvSpPr>
      <dsp:spPr>
        <a:xfrm>
          <a:off x="440608" y="2085501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неверное указание  вида объекта (например, в ЕГРН помещение, указание на здание)</a:t>
          </a:r>
          <a:endParaRPr lang="ru-RU" sz="1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472311" y="2117204"/>
        <a:ext cx="6105117" cy="586034"/>
      </dsp:txXfrm>
    </dsp:sp>
    <dsp:sp modelId="{DBCE811C-26DA-4135-B564-FB8A1C6DA0CA}">
      <dsp:nvSpPr>
        <dsp:cNvPr id="0" name=""/>
        <dsp:cNvSpPr/>
      </dsp:nvSpPr>
      <dsp:spPr>
        <a:xfrm>
          <a:off x="0" y="3408142"/>
          <a:ext cx="8125267" cy="554400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A98A0-ACCD-47D7-BD3A-95676B38F83C}">
      <dsp:nvSpPr>
        <dsp:cNvPr id="0" name=""/>
        <dsp:cNvSpPr/>
      </dsp:nvSpPr>
      <dsp:spPr>
        <a:xfrm>
          <a:off x="440608" y="308342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rPr>
            <a:t>в акте обследования отсутствует решение ОМСУ о сносе объекта недвижимости (в случае добровольного сноса)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72311" y="3115125"/>
        <a:ext cx="6105117" cy="586034"/>
      </dsp:txXfrm>
    </dsp:sp>
    <dsp:sp modelId="{C6C50F08-301A-4FCA-A851-4CA83318964B}">
      <dsp:nvSpPr>
        <dsp:cNvPr id="0" name=""/>
        <dsp:cNvSpPr/>
      </dsp:nvSpPr>
      <dsp:spPr>
        <a:xfrm>
          <a:off x="0" y="4317572"/>
          <a:ext cx="8165627" cy="554400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CFC46-CB72-49D5-85E3-8B57F13BF0FF}">
      <dsp:nvSpPr>
        <dsp:cNvPr id="0" name=""/>
        <dsp:cNvSpPr/>
      </dsp:nvSpPr>
      <dsp:spPr>
        <a:xfrm>
          <a:off x="440608" y="4081342"/>
          <a:ext cx="6168523" cy="649440"/>
        </a:xfrm>
        <a:prstGeom prst="roundRect">
          <a:avLst/>
        </a:prstGeom>
        <a:solidFill>
          <a:srgbClr val="6EB22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156" tIns="0" rIns="23315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rPr>
            <a:t>отсутствуют сведения о земельных участках, указание не всех земельных участков, в пределах которых расположен объект</a:t>
          </a:r>
          <a:endParaRPr lang="ru-RU" sz="1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Times New Roman" pitchFamily="18" charset="0"/>
          </a:endParaRPr>
        </a:p>
      </dsp:txBody>
      <dsp:txXfrm>
        <a:off x="472311" y="4113045"/>
        <a:ext cx="6105117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E15EA-24DA-4003-888B-71404B4BAD11}">
      <dsp:nvSpPr>
        <dsp:cNvPr id="0" name=""/>
        <dsp:cNvSpPr/>
      </dsp:nvSpPr>
      <dsp:spPr>
        <a:xfrm>
          <a:off x="6172598" y="3352800"/>
          <a:ext cx="713508" cy="965210"/>
        </a:xfrm>
        <a:custGeom>
          <a:avLst/>
          <a:gdLst/>
          <a:ahLst/>
          <a:cxnLst/>
          <a:rect l="0" t="0" r="0" b="0"/>
          <a:pathLst>
            <a:path>
              <a:moveTo>
                <a:pt x="0" y="965210"/>
              </a:moveTo>
              <a:lnTo>
                <a:pt x="356754" y="965210"/>
              </a:lnTo>
              <a:lnTo>
                <a:pt x="356754" y="0"/>
              </a:lnTo>
              <a:lnTo>
                <a:pt x="71350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99344" y="3805397"/>
        <a:ext cx="60015" cy="60015"/>
      </dsp:txXfrm>
    </dsp:sp>
    <dsp:sp modelId="{F39716D9-B65E-4054-AAE1-328615CF5CF5}">
      <dsp:nvSpPr>
        <dsp:cNvPr id="0" name=""/>
        <dsp:cNvSpPr/>
      </dsp:nvSpPr>
      <dsp:spPr>
        <a:xfrm>
          <a:off x="2158427" y="2709333"/>
          <a:ext cx="637257" cy="160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628" y="0"/>
              </a:lnTo>
              <a:lnTo>
                <a:pt x="318628" y="1608677"/>
              </a:lnTo>
              <a:lnTo>
                <a:pt x="637257" y="1608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33798" y="3470414"/>
        <a:ext cx="86515" cy="86515"/>
      </dsp:txXfrm>
    </dsp:sp>
    <dsp:sp modelId="{1C30517A-B787-42EE-ACCB-8712FCDF7DBA}">
      <dsp:nvSpPr>
        <dsp:cNvPr id="0" name=""/>
        <dsp:cNvSpPr/>
      </dsp:nvSpPr>
      <dsp:spPr>
        <a:xfrm>
          <a:off x="6147237" y="1227671"/>
          <a:ext cx="738868" cy="838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434" y="0"/>
              </a:lnTo>
              <a:lnTo>
                <a:pt x="369434" y="838195"/>
              </a:lnTo>
              <a:lnTo>
                <a:pt x="738868" y="838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88737" y="1618835"/>
        <a:ext cx="55868" cy="55868"/>
      </dsp:txXfrm>
    </dsp:sp>
    <dsp:sp modelId="{232B295C-5020-4FAA-8921-9EB8D33305BA}">
      <dsp:nvSpPr>
        <dsp:cNvPr id="0" name=""/>
        <dsp:cNvSpPr/>
      </dsp:nvSpPr>
      <dsp:spPr>
        <a:xfrm>
          <a:off x="2158427" y="1227671"/>
          <a:ext cx="611896" cy="1481661"/>
        </a:xfrm>
        <a:custGeom>
          <a:avLst/>
          <a:gdLst/>
          <a:ahLst/>
          <a:cxnLst/>
          <a:rect l="0" t="0" r="0" b="0"/>
          <a:pathLst>
            <a:path>
              <a:moveTo>
                <a:pt x="0" y="1481661"/>
              </a:moveTo>
              <a:lnTo>
                <a:pt x="305948" y="1481661"/>
              </a:lnTo>
              <a:lnTo>
                <a:pt x="305948" y="0"/>
              </a:lnTo>
              <a:lnTo>
                <a:pt x="6118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24299" y="1928426"/>
        <a:ext cx="80152" cy="80152"/>
      </dsp:txXfrm>
    </dsp:sp>
    <dsp:sp modelId="{BD0D2341-0F21-481B-B205-DB8115AE9568}">
      <dsp:nvSpPr>
        <dsp:cNvPr id="0" name=""/>
        <dsp:cNvSpPr/>
      </dsp:nvSpPr>
      <dsp:spPr>
        <a:xfrm rot="16200000">
          <a:off x="-1065679" y="2194560"/>
          <a:ext cx="5418667" cy="1029546"/>
        </a:xfrm>
        <a:prstGeom prst="rect">
          <a:avLst/>
        </a:prstGeom>
        <a:solidFill>
          <a:srgbClr val="0073B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Ошибка в межевом/техническом плане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-1065679" y="2194560"/>
        <a:ext cx="5418667" cy="1029546"/>
      </dsp:txXfrm>
    </dsp:sp>
    <dsp:sp modelId="{95D286BC-A996-4524-B050-0A70FAC46C9B}">
      <dsp:nvSpPr>
        <dsp:cNvPr id="0" name=""/>
        <dsp:cNvSpPr/>
      </dsp:nvSpPr>
      <dsp:spPr>
        <a:xfrm>
          <a:off x="2770324" y="712898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Не соответствие установленному формату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2770324" y="712898"/>
        <a:ext cx="3376913" cy="1029546"/>
      </dsp:txXfrm>
    </dsp:sp>
    <dsp:sp modelId="{6951A642-A9C7-4742-A6C4-55D7E47F5F41}">
      <dsp:nvSpPr>
        <dsp:cNvPr id="0" name=""/>
        <dsp:cNvSpPr/>
      </dsp:nvSpPr>
      <dsp:spPr>
        <a:xfrm>
          <a:off x="6886106" y="1551093"/>
          <a:ext cx="3376913" cy="1029546"/>
        </a:xfrm>
        <a:prstGeom prst="rect">
          <a:avLst/>
        </a:prstGeom>
        <a:solidFill>
          <a:srgbClr val="70B22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Возврат без рассмотрения (ст. 25 Закона)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6106" y="1551093"/>
        <a:ext cx="3376913" cy="1029546"/>
      </dsp:txXfrm>
    </dsp:sp>
    <dsp:sp modelId="{4A942749-09F2-4853-9FE0-5298EAAF7C3E}">
      <dsp:nvSpPr>
        <dsp:cNvPr id="0" name=""/>
        <dsp:cNvSpPr/>
      </dsp:nvSpPr>
      <dsp:spPr>
        <a:xfrm>
          <a:off x="2795684" y="3803237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Не соответствие установленной форме</a:t>
          </a:r>
          <a:endParaRPr lang="ru-RU" sz="2100" kern="1200" dirty="0"/>
        </a:p>
      </dsp:txBody>
      <dsp:txXfrm>
        <a:off x="2795684" y="3803237"/>
        <a:ext cx="3376913" cy="1029546"/>
      </dsp:txXfrm>
    </dsp:sp>
    <dsp:sp modelId="{7D14C26E-B002-4AEB-898D-1D05ADCD2145}">
      <dsp:nvSpPr>
        <dsp:cNvPr id="0" name=""/>
        <dsp:cNvSpPr/>
      </dsp:nvSpPr>
      <dsp:spPr>
        <a:xfrm>
          <a:off x="6886106" y="2838026"/>
          <a:ext cx="3376913" cy="1029546"/>
        </a:xfrm>
        <a:prstGeom prst="rect">
          <a:avLst/>
        </a:prstGeom>
        <a:solidFill>
          <a:srgbClr val="6EB22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о приостановлении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(ст. 26 Закона)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6106" y="2838026"/>
        <a:ext cx="3376913" cy="1029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E15EA-24DA-4003-888B-71404B4BAD11}">
      <dsp:nvSpPr>
        <dsp:cNvPr id="0" name=""/>
        <dsp:cNvSpPr/>
      </dsp:nvSpPr>
      <dsp:spPr>
        <a:xfrm>
          <a:off x="6172598" y="3352800"/>
          <a:ext cx="713508" cy="965210"/>
        </a:xfrm>
        <a:custGeom>
          <a:avLst/>
          <a:gdLst/>
          <a:ahLst/>
          <a:cxnLst/>
          <a:rect l="0" t="0" r="0" b="0"/>
          <a:pathLst>
            <a:path>
              <a:moveTo>
                <a:pt x="0" y="965210"/>
              </a:moveTo>
              <a:lnTo>
                <a:pt x="356754" y="965210"/>
              </a:lnTo>
              <a:lnTo>
                <a:pt x="356754" y="0"/>
              </a:lnTo>
              <a:lnTo>
                <a:pt x="71350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99344" y="3805397"/>
        <a:ext cx="60015" cy="60015"/>
      </dsp:txXfrm>
    </dsp:sp>
    <dsp:sp modelId="{F39716D9-B65E-4054-AAE1-328615CF5CF5}">
      <dsp:nvSpPr>
        <dsp:cNvPr id="0" name=""/>
        <dsp:cNvSpPr/>
      </dsp:nvSpPr>
      <dsp:spPr>
        <a:xfrm>
          <a:off x="2158427" y="2709333"/>
          <a:ext cx="637257" cy="1608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628" y="0"/>
              </a:lnTo>
              <a:lnTo>
                <a:pt x="318628" y="1608677"/>
              </a:lnTo>
              <a:lnTo>
                <a:pt x="637257" y="16086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33798" y="3470414"/>
        <a:ext cx="86515" cy="86515"/>
      </dsp:txXfrm>
    </dsp:sp>
    <dsp:sp modelId="{1C30517A-B787-42EE-ACCB-8712FCDF7DBA}">
      <dsp:nvSpPr>
        <dsp:cNvPr id="0" name=""/>
        <dsp:cNvSpPr/>
      </dsp:nvSpPr>
      <dsp:spPr>
        <a:xfrm>
          <a:off x="6147237" y="1227671"/>
          <a:ext cx="738868" cy="838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434" y="0"/>
              </a:lnTo>
              <a:lnTo>
                <a:pt x="369434" y="838195"/>
              </a:lnTo>
              <a:lnTo>
                <a:pt x="738868" y="838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88737" y="1618835"/>
        <a:ext cx="55868" cy="55868"/>
      </dsp:txXfrm>
    </dsp:sp>
    <dsp:sp modelId="{232B295C-5020-4FAA-8921-9EB8D33305BA}">
      <dsp:nvSpPr>
        <dsp:cNvPr id="0" name=""/>
        <dsp:cNvSpPr/>
      </dsp:nvSpPr>
      <dsp:spPr>
        <a:xfrm>
          <a:off x="2158427" y="1227671"/>
          <a:ext cx="611896" cy="1481661"/>
        </a:xfrm>
        <a:custGeom>
          <a:avLst/>
          <a:gdLst/>
          <a:ahLst/>
          <a:cxnLst/>
          <a:rect l="0" t="0" r="0" b="0"/>
          <a:pathLst>
            <a:path>
              <a:moveTo>
                <a:pt x="0" y="1481661"/>
              </a:moveTo>
              <a:lnTo>
                <a:pt x="305948" y="1481661"/>
              </a:lnTo>
              <a:lnTo>
                <a:pt x="305948" y="0"/>
              </a:lnTo>
              <a:lnTo>
                <a:pt x="6118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24299" y="1928426"/>
        <a:ext cx="80152" cy="80152"/>
      </dsp:txXfrm>
    </dsp:sp>
    <dsp:sp modelId="{BD0D2341-0F21-481B-B205-DB8115AE9568}">
      <dsp:nvSpPr>
        <dsp:cNvPr id="0" name=""/>
        <dsp:cNvSpPr/>
      </dsp:nvSpPr>
      <dsp:spPr>
        <a:xfrm rot="16200000">
          <a:off x="-1065679" y="2194560"/>
          <a:ext cx="5418667" cy="1029546"/>
        </a:xfrm>
        <a:prstGeom prst="rect">
          <a:avLst/>
        </a:prstGeom>
        <a:solidFill>
          <a:srgbClr val="0073B6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Ошибка в межевом/техническом плане</a:t>
          </a:r>
          <a:endParaRPr lang="ru-RU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-1065679" y="2194560"/>
        <a:ext cx="5418667" cy="1029546"/>
      </dsp:txXfrm>
    </dsp:sp>
    <dsp:sp modelId="{95D286BC-A996-4524-B050-0A70FAC46C9B}">
      <dsp:nvSpPr>
        <dsp:cNvPr id="0" name=""/>
        <dsp:cNvSpPr/>
      </dsp:nvSpPr>
      <dsp:spPr>
        <a:xfrm>
          <a:off x="2770324" y="712898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Не соответствие установленному формату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sp:txBody>
      <dsp:txXfrm>
        <a:off x="2770324" y="712898"/>
        <a:ext cx="3376913" cy="1029546"/>
      </dsp:txXfrm>
    </dsp:sp>
    <dsp:sp modelId="{6951A642-A9C7-4742-A6C4-55D7E47F5F41}">
      <dsp:nvSpPr>
        <dsp:cNvPr id="0" name=""/>
        <dsp:cNvSpPr/>
      </dsp:nvSpPr>
      <dsp:spPr>
        <a:xfrm>
          <a:off x="6886106" y="1551093"/>
          <a:ext cx="3376913" cy="1029546"/>
        </a:xfrm>
        <a:prstGeom prst="rect">
          <a:avLst/>
        </a:prstGeom>
        <a:solidFill>
          <a:srgbClr val="70B22A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Возврат без рассмотрения (ст. 25 Закона)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6106" y="1551093"/>
        <a:ext cx="3376913" cy="1029546"/>
      </dsp:txXfrm>
    </dsp:sp>
    <dsp:sp modelId="{4A942749-09F2-4853-9FE0-5298EAAF7C3E}">
      <dsp:nvSpPr>
        <dsp:cNvPr id="0" name=""/>
        <dsp:cNvSpPr/>
      </dsp:nvSpPr>
      <dsp:spPr>
        <a:xfrm>
          <a:off x="2795684" y="3803237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Не соответствие установленной форме</a:t>
          </a:r>
          <a:endParaRPr lang="ru-RU" sz="2100" kern="1200" dirty="0"/>
        </a:p>
      </dsp:txBody>
      <dsp:txXfrm>
        <a:off x="2795684" y="3803237"/>
        <a:ext cx="3376913" cy="1029546"/>
      </dsp:txXfrm>
    </dsp:sp>
    <dsp:sp modelId="{7D14C26E-B002-4AEB-898D-1D05ADCD2145}">
      <dsp:nvSpPr>
        <dsp:cNvPr id="0" name=""/>
        <dsp:cNvSpPr/>
      </dsp:nvSpPr>
      <dsp:spPr>
        <a:xfrm>
          <a:off x="6886106" y="2838026"/>
          <a:ext cx="3376913" cy="1029546"/>
        </a:xfrm>
        <a:prstGeom prst="rect">
          <a:avLst/>
        </a:prstGeom>
        <a:solidFill>
          <a:srgbClr val="6EB22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о приостановлении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(ст. 26 Закона)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6106" y="2838026"/>
        <a:ext cx="3376913" cy="102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71E23-257E-4EB5-B2AD-26CA9F7CD462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6AFB5-747B-4701-B3AF-08BF3EF5F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5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7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9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6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56F5-9B70-4994-92A1-72D57216651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376-99B4-4E45-B136-FB531257BE4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62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CA49-FF71-4555-900A-E8A44635FF74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C4377-C73C-48E5-A231-E5BDDA944923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5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74F6-AF85-48FA-AFCA-E450417BCC97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A737-B34A-4E4D-8345-8644EB18EEF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2C93-A251-4E26-99BD-958829B7BC5B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40A50-1E25-4F9A-8019-E35A8B9D913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8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C4E7-3DDD-4084-9534-EDAAD6F32756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7183-6810-440E-8C22-D8E46AA190A7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6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949CB-B914-4308-B705-914D10A8F08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D711-1BF1-40EA-A851-511B76B3A70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1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9057-0707-4F3B-97BF-5A66558D6A31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79C48-93F1-45DD-A3D8-34BBD272882E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58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D184-479D-4C7B-890D-EE587F06AD52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69E9-96AE-41AE-AAFC-AAD3EC4A4AA4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14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CF12-DBED-40F1-91BE-21D81615973F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E9057-51BC-4D86-8BDE-5B3F7E8BB372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0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BC08-F671-4794-BE28-2F4E2801810D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3676-99CE-44A1-926D-B699B756759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88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125-4452-4B56-8AD8-744400A27495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9EE-ED64-4A11-8B71-E301710C3CBB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45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251F54-13A2-4B97-AB5A-0D7C96FE04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62DA0E-8A15-4BB1-AA00-647F939BBED8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9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5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90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9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4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2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06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2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EB2FE-65E1-47A8-A1B3-E66B73ACAA8F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2F92-1E98-4E44-B525-56FBC0AE7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3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EA8542-EC53-4A9F-8381-F2AD3E3F21AA}" type="datetimeFigureOut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06.02.2018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16F6B-FFED-4825-842C-21B63B5FE030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Relationship Id="rId1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2.jpg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g"/><Relationship Id="rId5" Type="http://schemas.openxmlformats.org/officeDocument/2006/relationships/image" Target="../media/image8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0" y="0"/>
            <a:ext cx="12192000" cy="68580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-635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6FB8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8" descr="01-05 логотип варианты 0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92" y="1974701"/>
            <a:ext cx="5255393" cy="254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2"/>
          <p:cNvSpPr>
            <a:spLocks noChangeArrowheads="1"/>
          </p:cNvSpPr>
          <p:nvPr/>
        </p:nvSpPr>
        <p:spPr bwMode="auto">
          <a:xfrm>
            <a:off x="9824794" y="6413609"/>
            <a:ext cx="277812" cy="295275"/>
          </a:xfrm>
          <a:custGeom>
            <a:avLst/>
            <a:gdLst>
              <a:gd name="T0" fmla="*/ 0 w 326390"/>
              <a:gd name="T1" fmla="*/ 0 h 326389"/>
              <a:gd name="T2" fmla="*/ 326390 w 326390"/>
              <a:gd name="T3" fmla="*/ 326389 h 326389"/>
            </a:gdLst>
            <a:ahLst/>
            <a:cxnLst/>
            <a:rect l="T0" t="T1" r="T2" b="T3"/>
            <a:pathLst>
              <a:path w="326390" h="326389">
                <a:moveTo>
                  <a:pt x="326059" y="326059"/>
                </a:moveTo>
                <a:lnTo>
                  <a:pt x="0" y="326059"/>
                </a:lnTo>
                <a:lnTo>
                  <a:pt x="0" y="0"/>
                </a:lnTo>
                <a:lnTo>
                  <a:pt x="326059" y="0"/>
                </a:lnTo>
                <a:lnTo>
                  <a:pt x="326059" y="326059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object 13"/>
          <p:cNvSpPr>
            <a:spLocks noChangeArrowheads="1"/>
          </p:cNvSpPr>
          <p:nvPr/>
        </p:nvSpPr>
        <p:spPr bwMode="auto">
          <a:xfrm>
            <a:off x="10172321" y="5600840"/>
            <a:ext cx="377703" cy="295275"/>
          </a:xfrm>
          <a:custGeom>
            <a:avLst/>
            <a:gdLst>
              <a:gd name="T0" fmla="*/ 0 w 652145"/>
              <a:gd name="T1" fmla="*/ 0 h 652145"/>
              <a:gd name="T2" fmla="*/ 652145 w 652145"/>
              <a:gd name="T3" fmla="*/ 652145 h 652145"/>
            </a:gdLst>
            <a:ahLst/>
            <a:cxnLst/>
            <a:rect l="T0" t="T1" r="T2" b="T3"/>
            <a:pathLst>
              <a:path w="652145" h="652145">
                <a:moveTo>
                  <a:pt x="652145" y="652106"/>
                </a:moveTo>
                <a:lnTo>
                  <a:pt x="0" y="652106"/>
                </a:lnTo>
                <a:lnTo>
                  <a:pt x="0" y="0"/>
                </a:lnTo>
                <a:lnTo>
                  <a:pt x="652145" y="0"/>
                </a:lnTo>
                <a:lnTo>
                  <a:pt x="652145" y="652106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object 14"/>
          <p:cNvSpPr>
            <a:spLocks noChangeArrowheads="1"/>
          </p:cNvSpPr>
          <p:nvPr/>
        </p:nvSpPr>
        <p:spPr bwMode="auto">
          <a:xfrm>
            <a:off x="11448231" y="6616938"/>
            <a:ext cx="743769" cy="271478"/>
          </a:xfrm>
          <a:custGeom>
            <a:avLst/>
            <a:gdLst>
              <a:gd name="T0" fmla="*/ 0 w 652779"/>
              <a:gd name="T1" fmla="*/ 0 h 652779"/>
              <a:gd name="T2" fmla="*/ 652779 w 652779"/>
              <a:gd name="T3" fmla="*/ 652779 h 652779"/>
            </a:gdLst>
            <a:ahLst/>
            <a:cxnLst/>
            <a:rect l="T0" t="T1" r="T2" b="T3"/>
            <a:pathLst>
              <a:path w="652779" h="652779">
                <a:moveTo>
                  <a:pt x="652170" y="652208"/>
                </a:moveTo>
                <a:lnTo>
                  <a:pt x="0" y="652208"/>
                </a:lnTo>
                <a:lnTo>
                  <a:pt x="0" y="0"/>
                </a:lnTo>
                <a:lnTo>
                  <a:pt x="652170" y="0"/>
                </a:lnTo>
                <a:lnTo>
                  <a:pt x="652170" y="652208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object 15"/>
          <p:cNvSpPr>
            <a:spLocks noChangeArrowheads="1"/>
          </p:cNvSpPr>
          <p:nvPr/>
        </p:nvSpPr>
        <p:spPr bwMode="auto">
          <a:xfrm>
            <a:off x="11090859" y="5378591"/>
            <a:ext cx="358775" cy="369887"/>
          </a:xfrm>
          <a:custGeom>
            <a:avLst/>
            <a:gdLst>
              <a:gd name="T0" fmla="*/ 0 w 418465"/>
              <a:gd name="T1" fmla="*/ 0 h 407670"/>
              <a:gd name="T2" fmla="*/ 418465 w 418465"/>
              <a:gd name="T3" fmla="*/ 407670 h 407670"/>
            </a:gdLst>
            <a:ahLst/>
            <a:cxnLst/>
            <a:rect l="T0" t="T1" r="T2" b="T3"/>
            <a:pathLst>
              <a:path w="418465" h="407670">
                <a:moveTo>
                  <a:pt x="417893" y="407593"/>
                </a:moveTo>
                <a:lnTo>
                  <a:pt x="0" y="407593"/>
                </a:lnTo>
                <a:lnTo>
                  <a:pt x="0" y="0"/>
                </a:lnTo>
                <a:lnTo>
                  <a:pt x="417893" y="0"/>
                </a:lnTo>
                <a:lnTo>
                  <a:pt x="417893" y="407593"/>
                </a:lnTo>
                <a:close/>
              </a:path>
            </a:pathLst>
          </a:custGeom>
          <a:solidFill>
            <a:srgbClr val="CED8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object 16"/>
          <p:cNvSpPr>
            <a:spLocks noChangeArrowheads="1"/>
          </p:cNvSpPr>
          <p:nvPr/>
        </p:nvSpPr>
        <p:spPr bwMode="auto">
          <a:xfrm>
            <a:off x="10645160" y="5972783"/>
            <a:ext cx="726474" cy="545272"/>
          </a:xfrm>
          <a:custGeom>
            <a:avLst/>
            <a:gdLst>
              <a:gd name="T0" fmla="*/ 0 w 652779"/>
              <a:gd name="T1" fmla="*/ 0 h 652145"/>
              <a:gd name="T2" fmla="*/ 652779 w 652779"/>
              <a:gd name="T3" fmla="*/ 652145 h 652145"/>
            </a:gdLst>
            <a:ahLst/>
            <a:cxnLst/>
            <a:rect l="T0" t="T1" r="T2" b="T3"/>
            <a:pathLst>
              <a:path w="652779" h="652145">
                <a:moveTo>
                  <a:pt x="652170" y="652081"/>
                </a:moveTo>
                <a:lnTo>
                  <a:pt x="0" y="652081"/>
                </a:lnTo>
                <a:lnTo>
                  <a:pt x="0" y="0"/>
                </a:lnTo>
                <a:lnTo>
                  <a:pt x="652170" y="0"/>
                </a:lnTo>
                <a:lnTo>
                  <a:pt x="652170" y="652081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object 17"/>
          <p:cNvSpPr>
            <a:spLocks noChangeArrowheads="1"/>
          </p:cNvSpPr>
          <p:nvPr/>
        </p:nvSpPr>
        <p:spPr bwMode="auto">
          <a:xfrm>
            <a:off x="10636027" y="5113590"/>
            <a:ext cx="209550" cy="222250"/>
          </a:xfrm>
          <a:custGeom>
            <a:avLst/>
            <a:gdLst>
              <a:gd name="T0" fmla="*/ 0 w 245109"/>
              <a:gd name="T1" fmla="*/ 0 h 245110"/>
              <a:gd name="T2" fmla="*/ 245109 w 245109"/>
              <a:gd name="T3" fmla="*/ 245110 h 245110"/>
            </a:gdLst>
            <a:ahLst/>
            <a:cxnLst/>
            <a:rect l="T0" t="T1" r="T2" b="T3"/>
            <a:pathLst>
              <a:path w="245109" h="245110">
                <a:moveTo>
                  <a:pt x="244525" y="244589"/>
                </a:moveTo>
                <a:lnTo>
                  <a:pt x="0" y="244589"/>
                </a:lnTo>
                <a:lnTo>
                  <a:pt x="0" y="0"/>
                </a:lnTo>
                <a:lnTo>
                  <a:pt x="244525" y="0"/>
                </a:lnTo>
                <a:lnTo>
                  <a:pt x="244525" y="244589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2680" y="2851612"/>
            <a:ext cx="12223417" cy="984885"/>
          </a:xfrm>
          <a:prstGeom prst="rect">
            <a:avLst/>
          </a:prstGeom>
          <a:noFill/>
          <a:effectLst/>
          <a:scene3d>
            <a:camera prst="orthographicFront"/>
            <a:lightRig rig="brightRoom" dir="t"/>
          </a:scene3d>
          <a:sp3d>
            <a:bevelT/>
          </a:sp3d>
        </p:spPr>
        <p:txBody>
          <a:bodyPr wrap="square" lIns="0" tIns="0" rIns="0" bIns="0">
            <a:spAutoFit/>
            <a:sp3d extrusionH="57150" contourW="6350" prstMaterial="metal">
              <a:bevelT w="38100" h="3810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 smtClean="0"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Общие ПОДХОДЫ К ПОДОГОТОВКЕ ДОКУМЕНТОВ ДЛЯ ГОСУДАРСТВЕННОГО КАДАСТРОВОГО УЧЕТА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5563535"/>
            <a:ext cx="8087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ЗАЙМЕНЦЕВ НИКОЛАЙ ВЛАДИМИРОВИЧ</a:t>
            </a:r>
            <a:endParaRPr lang="ru-RU" altLang="ru-RU" dirty="0">
              <a:solidFill>
                <a:srgbClr val="4F9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1381" y="6109106"/>
            <a:ext cx="70518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РАБОЧЕЙ ГРУППЫ УПРАВЛЕНИЯ ПО ОСУЩЕСТВЛЕНИЮ КАДАСТРОВОГО УЧЕТА</a:t>
            </a:r>
            <a:endParaRPr lang="ru-RU" altLang="ru-RU" sz="2000" dirty="0">
              <a:solidFill>
                <a:srgbClr val="4F9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5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3513 -0.35139 " pathEditMode="relative" rAng="0" ptsTypes="AA">
                                      <p:cBhvr>
                                        <p:cTn id="10" dur="3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-17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400" fill="hold"/>
                                        <p:tgtEl>
                                          <p:spTgt spid="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1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6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7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2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 rot="3431184">
            <a:off x="7710785" y="3761390"/>
            <a:ext cx="842395" cy="614240"/>
          </a:xfrm>
          <a:prstGeom prst="rightArrow">
            <a:avLst/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196129" y="4588931"/>
            <a:ext cx="4214842" cy="1785950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ТИП МП, ТП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СООТВЕТСТВУЕТ ВИДУ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ЗАЯВЛЕНИЯ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6494483" y="4588931"/>
            <a:ext cx="4429156" cy="1780695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ОПИСКИ, ОПЕЧАТКИ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ТЕКСТОВОЙ ИЛИ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ГРАФИЧЕСКОЙ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ЧАСТИ МП, ТП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приостановления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одержимое 4"/>
          <p:cNvSpPr txBox="1">
            <a:spLocks/>
          </p:cNvSpPr>
          <p:nvPr/>
        </p:nvSpPr>
        <p:spPr>
          <a:xfrm>
            <a:off x="4060017" y="1767394"/>
            <a:ext cx="4071966" cy="1785950"/>
          </a:xfrm>
          <a:prstGeom prst="roundRect">
            <a:avLst>
              <a:gd name="adj" fmla="val 50000"/>
            </a:avLst>
          </a:prstGeom>
          <a:solidFill>
            <a:srgbClr val="6FB2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ТЕХНИЧЕСКИЕ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ОШИБКИ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7168189">
            <a:off x="3827090" y="3764017"/>
            <a:ext cx="842395" cy="614240"/>
          </a:xfrm>
          <a:prstGeom prst="rightArrow">
            <a:avLst/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089567"/>
      </p:ext>
    </p:ext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приостановления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-22832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Ошибки, связанные с законодательством</a:t>
            </a:r>
          </a:p>
          <a:p>
            <a:pPr eaLnBrk="1" hangingPunct="1"/>
            <a:r>
              <a:rPr lang="ru-RU" altLang="ru-RU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при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подготовке межевого плана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932709446"/>
              </p:ext>
            </p:extLst>
          </p:nvPr>
        </p:nvGraphicFramePr>
        <p:xfrm>
          <a:off x="194170" y="1807876"/>
          <a:ext cx="8812177" cy="505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вал 6"/>
          <p:cNvSpPr/>
          <p:nvPr/>
        </p:nvSpPr>
        <p:spPr>
          <a:xfrm>
            <a:off x="8455743" y="2657064"/>
            <a:ext cx="3528810" cy="226889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602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6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DFE31FA-7A63-4BD8-8214-ADAF5B801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100"/>
                                        <p:tgtEl>
                                          <p:spTgt spid="25">
                                            <p:graphicEl>
                                              <a:dgm id="{BDFE31FA-7A63-4BD8-8214-ADAF5B801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100"/>
                                        <p:tgtEl>
                                          <p:spTgt spid="25">
                                            <p:graphicEl>
                                              <a:dgm id="{BDFE31FA-7A63-4BD8-8214-ADAF5B801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118E679A-278A-4B2B-AEAD-A2240E2FA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graphicEl>
                                              <a:dgm id="{118E679A-278A-4B2B-AEAD-A2240E2FA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graphicEl>
                                              <a:dgm id="{118E679A-278A-4B2B-AEAD-A2240E2FA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6D78042-EE38-4B2B-8A21-DB96154AF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>
                                            <p:graphicEl>
                                              <a:dgm id="{B6D78042-EE38-4B2B-8A21-DB96154AF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graphicEl>
                                              <a:dgm id="{B6D78042-EE38-4B2B-8A21-DB96154AF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A7A0FA9A-F07C-401C-8200-4AFE245CB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>
                                            <p:graphicEl>
                                              <a:dgm id="{A7A0FA9A-F07C-401C-8200-4AFE245CB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>
                                            <p:graphicEl>
                                              <a:dgm id="{A7A0FA9A-F07C-401C-8200-4AFE245CB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B817807-D50C-4507-B1F5-2B789101C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>
                                            <p:graphicEl>
                                              <a:dgm id="{BB817807-D50C-4507-B1F5-2B789101C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>
                                            <p:graphicEl>
                                              <a:dgm id="{BB817807-D50C-4507-B1F5-2B789101C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111993BB-1C9A-4FB2-A7E4-050FE345D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>
                                            <p:graphicEl>
                                              <a:dgm id="{111993BB-1C9A-4FB2-A7E4-050FE345D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graphicEl>
                                              <a:dgm id="{111993BB-1C9A-4FB2-A7E4-050FE345D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230A98A0-ACCD-47D7-BD3A-95676B38F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>
                                            <p:graphicEl>
                                              <a:dgm id="{230A98A0-ACCD-47D7-BD3A-95676B38F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>
                                            <p:graphicEl>
                                              <a:dgm id="{230A98A0-ACCD-47D7-BD3A-95676B38F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DBCE811C-26DA-4135-B564-FB8A1C6DA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>
                                            <p:graphicEl>
                                              <a:dgm id="{DBCE811C-26DA-4135-B564-FB8A1C6DA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>
                                            <p:graphicEl>
                                              <a:dgm id="{DBCE811C-26DA-4135-B564-FB8A1C6DA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E3CFC46-CB72-49D5-85E3-8B57F13BF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>
                                            <p:graphicEl>
                                              <a:dgm id="{CE3CFC46-CB72-49D5-85E3-8B57F13BF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>
                                            <p:graphicEl>
                                              <a:dgm id="{CE3CFC46-CB72-49D5-85E3-8B57F13BF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6C50F08-301A-4FCA-A851-4CA833189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>
                                            <p:graphicEl>
                                              <a:dgm id="{C6C50F08-301A-4FCA-A851-4CA833189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>
                                            <p:graphicEl>
                                              <a:dgm id="{C6C50F08-301A-4FCA-A851-4CA833189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Graphic spid="25" grpId="0">
        <p:bldSub>
          <a:bldDgm bld="one"/>
        </p:bldSub>
      </p:bldGraphic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приостановления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-22832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Ошибки, связанные с законодательством</a:t>
            </a:r>
          </a:p>
          <a:p>
            <a:pPr eaLnBrk="1" hangingPunct="1"/>
            <a:r>
              <a:rPr lang="ru-RU" altLang="ru-RU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при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подготовке межевого плана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Схема 24"/>
          <p:cNvGraphicFramePr/>
          <p:nvPr/>
        </p:nvGraphicFramePr>
        <p:xfrm>
          <a:off x="194170" y="1807876"/>
          <a:ext cx="8812177" cy="505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вал 6"/>
          <p:cNvSpPr/>
          <p:nvPr/>
        </p:nvSpPr>
        <p:spPr>
          <a:xfrm>
            <a:off x="8455743" y="2657064"/>
            <a:ext cx="3528810" cy="226889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40743"/>
      </p:ext>
    </p:ext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69375 0.01342 " pathEditMode="relative" rAng="0" ptsTypes="AA">
                                      <p:cBhvr>
                                        <p:cTn id="6" dur="2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3099 0.00047 " pathEditMode="relative" rAng="0" ptsTypes="AA">
                                      <p:cBhvr>
                                        <p:cTn id="8" dur="2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приостановления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-22832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Ошибки, связанные с законодательством</a:t>
            </a:r>
          </a:p>
          <a:p>
            <a:pPr eaLnBrk="1" hangingPunct="1"/>
            <a:r>
              <a:rPr lang="ru-RU" altLang="ru-RU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при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подготовке межевого плана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942704319"/>
              </p:ext>
            </p:extLst>
          </p:nvPr>
        </p:nvGraphicFramePr>
        <p:xfrm>
          <a:off x="3950092" y="1807876"/>
          <a:ext cx="8812177" cy="505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-22832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Ошибки, связанные с законодательством</a:t>
            </a:r>
          </a:p>
          <a:p>
            <a:pPr eaLnBrk="1" hangingPunct="1"/>
            <a:r>
              <a:rPr lang="ru-RU" altLang="ru-RU" sz="4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при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подготовке технического плана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2843876"/>
            <a:ext cx="3528810" cy="226889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2843876"/>
            <a:ext cx="3528810" cy="226889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44149401"/>
              </p:ext>
            </p:extLst>
          </p:nvPr>
        </p:nvGraphicFramePr>
        <p:xfrm>
          <a:off x="3950091" y="1830708"/>
          <a:ext cx="8812177" cy="505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1" name="Picture 8" descr="01-05 логотип варианты 0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1670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340008"/>
              </p:ext>
            </p:extLst>
          </p:nvPr>
        </p:nvGraphicFramePr>
        <p:xfrm>
          <a:off x="1282700" y="1"/>
          <a:ext cx="10909300" cy="6788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176"/>
                <a:gridCol w="9911124"/>
              </a:tblGrid>
              <a:tr h="1041476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 </a:t>
                      </a:r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  218- ФЗ 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основании представленного межевого или технического плана произошла ошибка загрузки данных,  не пройден ФЛК, обнаружены незамкнутые контура, объект не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топокорректен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т.п. (ошибки при заполнении кадастровым инженером данных в межевом плане, техническом плане) п. 18 приложения №2 к Приказу  от 08.12.2015 №921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>
                    <a:solidFill>
                      <a:schemeClr val="bg1"/>
                    </a:solidFill>
                  </a:tcPr>
                </a:tc>
              </a:tr>
              <a:tr h="511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техническому плану не приложены поэтажные планы, поэтажные части этажа, планы здания, проектная документация п. 53, 54, 55 Приказ  от 18.12.2015 №953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451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Представленный бланк заявления заполнен не в соответствии с требованиями Приказа от 08.12.2015 №920 - 73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776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составе приложения межевого плана отсутствуют документы  (сведения об их отсутствии) подтверждающие границы объекта недвижимости при его образовании пп.22, 25, 70 Приложения №2 к Приказу  от 08.12.2015 №921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776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представленных актах согласования местоположения границ не указана площадь, неверно указан кадастровый номер, не заполнены необходимые графы, отсутствует акт согласования п. 82, приложение №1 к Приказу от 08.12.2015 №921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1306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межевом или техническом плане неверно указана или не указана необходимая информация (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снилс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кадастрового инженера, номер и дата договора на проведение работ, выписка геодезических пунктов, кадастровый номер земельного участка посредством которого обеспечивается доступ, информация по предельным размерам и т.д.)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29, 30, 31, 32, 35, 52, 62, 55и т.д. приложения №2 к Приказу  от 08.12.2015 №921, Приказ 953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776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xml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файле межевого плана  неверно указаны характеристики ЗУ - вид разрешенного использования, категория земель, адрес (не соответствуют акту об утверждении схемы расположения ЗУ)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49,50, 51 приложения №2 к Приказу  от 08.12.2015 №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511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нанесении границ объектов недвижимости (ЗУ, ОКС) выявлено, что объекты располагаются в  ином кадастровом квартале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595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разрешенного использования в акте ОМС не соответствует утвержденным ПЗЗ и классификатору видов разрешенного использования, утвержденного приказом от 01.09.2014  №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</a:tbl>
          </a:graphicData>
        </a:graphic>
      </p:graphicFrame>
      <p:sp>
        <p:nvSpPr>
          <p:cNvPr id="6" name="Загнутый угол 5"/>
          <p:cNvSpPr/>
          <p:nvPr/>
        </p:nvSpPr>
        <p:spPr>
          <a:xfrm>
            <a:off x="44450" y="5372100"/>
            <a:ext cx="1206500" cy="139700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44450" y="4406900"/>
            <a:ext cx="1206500" cy="1397000"/>
          </a:xfrm>
          <a:prstGeom prst="foldedCorner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44450" y="3359150"/>
            <a:ext cx="1206500" cy="1397000"/>
          </a:xfrm>
          <a:prstGeom prst="foldedCorner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44450" y="2311400"/>
            <a:ext cx="1206500" cy="1397000"/>
          </a:xfrm>
          <a:prstGeom prst="foldedCorner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13"/>
          <p:cNvSpPr>
            <a:spLocks noChangeArrowheads="1"/>
          </p:cNvSpPr>
          <p:nvPr/>
        </p:nvSpPr>
        <p:spPr bwMode="auto">
          <a:xfrm>
            <a:off x="269997" y="1547812"/>
            <a:ext cx="377703" cy="295275"/>
          </a:xfrm>
          <a:custGeom>
            <a:avLst/>
            <a:gdLst>
              <a:gd name="T0" fmla="*/ 0 w 652145"/>
              <a:gd name="T1" fmla="*/ 0 h 652145"/>
              <a:gd name="T2" fmla="*/ 652145 w 652145"/>
              <a:gd name="T3" fmla="*/ 652145 h 652145"/>
            </a:gdLst>
            <a:ahLst/>
            <a:cxnLst/>
            <a:rect l="T0" t="T1" r="T2" b="T3"/>
            <a:pathLst>
              <a:path w="652145" h="652145">
                <a:moveTo>
                  <a:pt x="652145" y="652106"/>
                </a:moveTo>
                <a:lnTo>
                  <a:pt x="0" y="652106"/>
                </a:lnTo>
                <a:lnTo>
                  <a:pt x="0" y="0"/>
                </a:lnTo>
                <a:lnTo>
                  <a:pt x="652145" y="0"/>
                </a:lnTo>
                <a:lnTo>
                  <a:pt x="652145" y="652106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684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103 -0.1972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98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9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2700" y="1"/>
          <a:ext cx="10909300" cy="6788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176"/>
                <a:gridCol w="9911124"/>
              </a:tblGrid>
              <a:tr h="1041476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 </a:t>
                      </a:r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  218- ФЗ </a:t>
                      </a:r>
                      <a:endParaRPr lang="ru-RU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основании представленного межевого или технического плана произошла ошибка загрузки данных,  не пройден ФЛК, обнаружены незамкнутые контура, объект не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топокорректен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т.п. (ошибки при заполнении кадастровым инженером данных в межевом плане, техническом плане) п. 18 приложения №2 к Приказу  от 08.12.2015 №921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>
                    <a:solidFill>
                      <a:schemeClr val="bg1"/>
                    </a:solidFill>
                  </a:tcPr>
                </a:tc>
              </a:tr>
              <a:tr h="511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техническому плану не приложены поэтажные планы, поэтажные части этажа, планы здания, проектная документация п. 53, 54, 55 Приказ  от 18.12.2015 №953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451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Представленный бланк заявления заполнен не в соответствии с требованиями Приказа от 08.12.2015 №920 - 73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776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составе приложения межевого плана отсутствуют документы  (сведения об их отсутствии) подтверждающие границы объекта недвижимости при его образовании пп.22, 25, 70 Приложения №2 к Приказу  от 08.12.2015 №921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776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представленных актах согласования местоположения границ не указана площадь, неверно указан кадастровый номер, не заполнены необходимые графы, отсутствует акт согласования п. 82, приложение №1 к Приказу от 08.12.2015 №921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1306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межевом или техническом плане неверно указана или не указана необходимая информация (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снилс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кадастрового инженера, номер и дата договора на проведение работ, выписка геодезических пунктов, кадастровый номер земельного участка посредством которого обеспечивается доступ, информация по предельным размерам и т.д.)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29, 30, 31, 32, 35, 52, 62, 55и т.д. приложения №2 к Приказу  от 08.12.2015 №921, Приказ 953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776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xml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файле межевого плана  неверно указаны характеристики ЗУ - вид разрешенного использования, категория земель, адрес (не соответствуют акту об утверждении схемы расположения ЗУ) </a:t>
                      </a:r>
                      <a:r>
                        <a:rPr lang="ru-RU" sz="16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49,50, 51 приложения №2 к Приказу  от 08.12.2015 №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511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нанесении границ объектов недвижимости (ЗУ, ОКС) выявлено, что объекты располагаются в  ином кадастровом квартале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  <a:tr h="595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разрешенного использования в акте ОМС не соответствует утвержденным ПЗЗ и классификатору видов разрешенного использования, утвержденного приказом от 01.09.2014  №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6" marR="44266" marT="0" marB="0" anchor="b"/>
                </a:tc>
              </a:tr>
            </a:tbl>
          </a:graphicData>
        </a:graphic>
      </p:graphicFrame>
      <p:sp>
        <p:nvSpPr>
          <p:cNvPr id="6" name="Загнутый угол 5"/>
          <p:cNvSpPr/>
          <p:nvPr/>
        </p:nvSpPr>
        <p:spPr>
          <a:xfrm>
            <a:off x="44450" y="5372100"/>
            <a:ext cx="1206500" cy="1397000"/>
          </a:xfrm>
          <a:prstGeom prst="foldedCorne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44450" y="4406900"/>
            <a:ext cx="1206500" cy="1397000"/>
          </a:xfrm>
          <a:prstGeom prst="foldedCorner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нутый угол 7"/>
          <p:cNvSpPr/>
          <p:nvPr/>
        </p:nvSpPr>
        <p:spPr>
          <a:xfrm>
            <a:off x="44450" y="3359150"/>
            <a:ext cx="1206500" cy="1397000"/>
          </a:xfrm>
          <a:prstGeom prst="foldedCorner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нутый угол 8"/>
          <p:cNvSpPr/>
          <p:nvPr/>
        </p:nvSpPr>
        <p:spPr>
          <a:xfrm>
            <a:off x="44450" y="2311400"/>
            <a:ext cx="1206500" cy="1397000"/>
          </a:xfrm>
          <a:prstGeom prst="foldedCorner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6269874"/>
              </p:ext>
            </p:extLst>
          </p:nvPr>
        </p:nvGraphicFramePr>
        <p:xfrm>
          <a:off x="330200" y="960966"/>
          <a:ext cx="113919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6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0D2341-0F21-481B-B205-DB8115AE9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D0D2341-0F21-481B-B205-DB8115AE9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BD0D2341-0F21-481B-B205-DB8115AE9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B295C-5020-4FAA-8921-9EB8D333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32B295C-5020-4FAA-8921-9EB8D333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232B295C-5020-4FAA-8921-9EB8D3330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286BC-A996-4524-B050-0A70FAC46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95D286BC-A996-4524-B050-0A70FAC46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95D286BC-A996-4524-B050-0A70FAC46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0517A-B787-42EE-ACCB-8712FCDF7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1C30517A-B787-42EE-ACCB-8712FCDF7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C30517A-B787-42EE-ACCB-8712FCDF7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51A642-A9C7-4742-A6C4-55D7E47F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6951A642-A9C7-4742-A6C4-55D7E47F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951A642-A9C7-4742-A6C4-55D7E47F5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9716D9-B65E-4054-AAE1-328615CF5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39716D9-B65E-4054-AAE1-328615CF5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9716D9-B65E-4054-AAE1-328615CF5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942749-09F2-4853-9FE0-5298EAAF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4A942749-09F2-4853-9FE0-5298EAAF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A942749-09F2-4853-9FE0-5298EAAF7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E15EA-24DA-4003-888B-71404B4BA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A7E15EA-24DA-4003-888B-71404B4BA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FA7E15EA-24DA-4003-888B-71404B4BA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14C26E-B002-4AEB-898D-1D05ADCD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D14C26E-B002-4AEB-898D-1D05ADCD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D14C26E-B002-4AEB-898D-1D05ADCD2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30200" y="960966"/>
          <a:ext cx="113919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2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dgm id="{7D14C26E-B002-4AEB-898D-1D05ADCD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D14C26E-B002-4AEB-898D-1D05ADCD2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14C26E-B002-4AEB-898D-1D05ADCD2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FA7E15EA-24DA-4003-888B-71404B4BA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A7E15EA-24DA-4003-888B-71404B4BA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E15EA-24DA-4003-888B-71404B4BA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4A942749-09F2-4853-9FE0-5298EAAF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A942749-09F2-4853-9FE0-5298EAAF7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942749-09F2-4853-9FE0-5298EAAF7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6951A642-A9C7-4742-A6C4-55D7E47F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6951A642-A9C7-4742-A6C4-55D7E47F5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51A642-A9C7-4742-A6C4-55D7E47F5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1C30517A-B787-42EE-ACCB-8712FCDF7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C30517A-B787-42EE-ACCB-8712FCDF7D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30517A-B787-42EE-ACCB-8712FCDF7D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5D286BC-A996-4524-B050-0A70FAC46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95D286BC-A996-4524-B050-0A70FAC46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D286BC-A996-4524-B050-0A70FAC46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39716D9-B65E-4054-AAE1-328615CF5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39716D9-B65E-4054-AAE1-328615CF5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9716D9-B65E-4054-AAE1-328615CF5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232B295C-5020-4FAA-8921-9EB8D333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232B295C-5020-4FAA-8921-9EB8D3330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2B295C-5020-4FAA-8921-9EB8D3330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D0D2341-0F21-481B-B205-DB8115AE9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D0D2341-0F21-481B-B205-DB8115AE9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0D2341-0F21-481B-B205-DB8115AE9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877962"/>
            <a:ext cx="9576619" cy="1297858"/>
          </a:xfrm>
          <a:prstGeom prst="homePlate">
            <a:avLst/>
          </a:prstGeom>
          <a:solidFill>
            <a:srgbClr val="6FB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Внесение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ЕГРН сведений в качестве основных сведений об объекте недвижимости осуществляется органом регистрации прав в результате государственного кадастрового учета и (или) государственной регистрации прав (ч.1 ст.13 Федерального закона № 218-ФЗ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1" y="3353569"/>
            <a:ext cx="10441859" cy="1297858"/>
          </a:xfrm>
          <a:prstGeom prst="homePlate">
            <a:avLst/>
          </a:prstGeom>
          <a:solidFill>
            <a:srgbClr val="70B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Основания для осуществления государственного кадастрового учета и (или) государственной регистрации прав установлены ч.2 ст.14 Федерального закона 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218-ФЗ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0" y="4829176"/>
            <a:ext cx="11139948" cy="1297858"/>
          </a:xfrm>
          <a:prstGeom prst="homePlate">
            <a:avLst/>
          </a:prstGeom>
          <a:solidFill>
            <a:srgbClr val="006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Изменение </a:t>
            </a: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ЕГРН сведений о виде объекта недвижимости без представления подтверждающих документов (например, решения суда и др.) </a:t>
            </a:r>
            <a:endParaRPr lang="ru-RU" sz="2400" b="1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</a:t>
            </a: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представляется возможным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-635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вида объекта недвижимости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0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1877962"/>
            <a:ext cx="9576619" cy="1297858"/>
          </a:xfrm>
          <a:prstGeom prst="homePlate">
            <a:avLst/>
          </a:prstGeom>
          <a:solidFill>
            <a:srgbClr val="6FB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Внесение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ЕГРН сведений в качестве основных сведений об объекте недвижимости осуществляется органом регистрации прав в результате государственного кадастрового учета и (или) государственной регистрации прав (ч.1 ст.13 Федерального закона № 218-ФЗ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-1" y="3353569"/>
            <a:ext cx="10441859" cy="1297858"/>
          </a:xfrm>
          <a:prstGeom prst="homePlate">
            <a:avLst/>
          </a:prstGeom>
          <a:solidFill>
            <a:srgbClr val="70B2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Основания для осуществления государственного кадастрового учета и (или) государственной регистрации прав установлены ч.2 ст.14 Федерального закона №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218-ФЗ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0" y="4829176"/>
            <a:ext cx="11139948" cy="1297858"/>
          </a:xfrm>
          <a:prstGeom prst="homePlate">
            <a:avLst/>
          </a:prstGeom>
          <a:solidFill>
            <a:srgbClr val="006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Изменение </a:t>
            </a: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ЕГРН сведений о виде объекта недвижимости без представления подтверждающих документов (например, решения суда и др.) </a:t>
            </a:r>
            <a:endParaRPr lang="ru-RU" sz="2400" b="1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</a:t>
            </a: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представляется возможным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-635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вида объекта недвижимости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9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0" y="0"/>
            <a:ext cx="12192000" cy="68580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-635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6FB8"/>
              </a:solidFill>
              <a:latin typeface="Arial" panose="020B0604020202020204" pitchFamily="34" charset="0"/>
            </a:endParaRPr>
          </a:p>
        </p:txBody>
      </p:sp>
      <p:sp>
        <p:nvSpPr>
          <p:cNvPr id="9" name="object 12"/>
          <p:cNvSpPr>
            <a:spLocks noChangeArrowheads="1"/>
          </p:cNvSpPr>
          <p:nvPr/>
        </p:nvSpPr>
        <p:spPr bwMode="auto">
          <a:xfrm>
            <a:off x="9824794" y="6413609"/>
            <a:ext cx="277812" cy="295275"/>
          </a:xfrm>
          <a:custGeom>
            <a:avLst/>
            <a:gdLst>
              <a:gd name="T0" fmla="*/ 0 w 326390"/>
              <a:gd name="T1" fmla="*/ 0 h 326389"/>
              <a:gd name="T2" fmla="*/ 326390 w 326390"/>
              <a:gd name="T3" fmla="*/ 326389 h 326389"/>
            </a:gdLst>
            <a:ahLst/>
            <a:cxnLst/>
            <a:rect l="T0" t="T1" r="T2" b="T3"/>
            <a:pathLst>
              <a:path w="326390" h="326389">
                <a:moveTo>
                  <a:pt x="326059" y="326059"/>
                </a:moveTo>
                <a:lnTo>
                  <a:pt x="0" y="326059"/>
                </a:lnTo>
                <a:lnTo>
                  <a:pt x="0" y="0"/>
                </a:lnTo>
                <a:lnTo>
                  <a:pt x="326059" y="0"/>
                </a:lnTo>
                <a:lnTo>
                  <a:pt x="326059" y="326059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object 13"/>
          <p:cNvSpPr>
            <a:spLocks noChangeArrowheads="1"/>
          </p:cNvSpPr>
          <p:nvPr/>
        </p:nvSpPr>
        <p:spPr bwMode="auto">
          <a:xfrm>
            <a:off x="10172321" y="5600840"/>
            <a:ext cx="377703" cy="295275"/>
          </a:xfrm>
          <a:custGeom>
            <a:avLst/>
            <a:gdLst>
              <a:gd name="T0" fmla="*/ 0 w 652145"/>
              <a:gd name="T1" fmla="*/ 0 h 652145"/>
              <a:gd name="T2" fmla="*/ 652145 w 652145"/>
              <a:gd name="T3" fmla="*/ 652145 h 652145"/>
            </a:gdLst>
            <a:ahLst/>
            <a:cxnLst/>
            <a:rect l="T0" t="T1" r="T2" b="T3"/>
            <a:pathLst>
              <a:path w="652145" h="652145">
                <a:moveTo>
                  <a:pt x="652145" y="652106"/>
                </a:moveTo>
                <a:lnTo>
                  <a:pt x="0" y="652106"/>
                </a:lnTo>
                <a:lnTo>
                  <a:pt x="0" y="0"/>
                </a:lnTo>
                <a:lnTo>
                  <a:pt x="652145" y="0"/>
                </a:lnTo>
                <a:lnTo>
                  <a:pt x="652145" y="652106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object 14"/>
          <p:cNvSpPr>
            <a:spLocks noChangeArrowheads="1"/>
          </p:cNvSpPr>
          <p:nvPr/>
        </p:nvSpPr>
        <p:spPr bwMode="auto">
          <a:xfrm>
            <a:off x="11448231" y="6616938"/>
            <a:ext cx="743769" cy="271478"/>
          </a:xfrm>
          <a:custGeom>
            <a:avLst/>
            <a:gdLst>
              <a:gd name="T0" fmla="*/ 0 w 652779"/>
              <a:gd name="T1" fmla="*/ 0 h 652779"/>
              <a:gd name="T2" fmla="*/ 652779 w 652779"/>
              <a:gd name="T3" fmla="*/ 652779 h 652779"/>
            </a:gdLst>
            <a:ahLst/>
            <a:cxnLst/>
            <a:rect l="T0" t="T1" r="T2" b="T3"/>
            <a:pathLst>
              <a:path w="652779" h="652779">
                <a:moveTo>
                  <a:pt x="652170" y="652208"/>
                </a:moveTo>
                <a:lnTo>
                  <a:pt x="0" y="652208"/>
                </a:lnTo>
                <a:lnTo>
                  <a:pt x="0" y="0"/>
                </a:lnTo>
                <a:lnTo>
                  <a:pt x="652170" y="0"/>
                </a:lnTo>
                <a:lnTo>
                  <a:pt x="652170" y="652208"/>
                </a:lnTo>
                <a:close/>
              </a:path>
            </a:pathLst>
          </a:custGeom>
          <a:solidFill>
            <a:srgbClr val="0076B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object 15"/>
          <p:cNvSpPr>
            <a:spLocks noChangeArrowheads="1"/>
          </p:cNvSpPr>
          <p:nvPr/>
        </p:nvSpPr>
        <p:spPr bwMode="auto">
          <a:xfrm>
            <a:off x="11090859" y="5378591"/>
            <a:ext cx="358775" cy="369887"/>
          </a:xfrm>
          <a:custGeom>
            <a:avLst/>
            <a:gdLst>
              <a:gd name="T0" fmla="*/ 0 w 418465"/>
              <a:gd name="T1" fmla="*/ 0 h 407670"/>
              <a:gd name="T2" fmla="*/ 418465 w 418465"/>
              <a:gd name="T3" fmla="*/ 407670 h 407670"/>
            </a:gdLst>
            <a:ahLst/>
            <a:cxnLst/>
            <a:rect l="T0" t="T1" r="T2" b="T3"/>
            <a:pathLst>
              <a:path w="418465" h="407670">
                <a:moveTo>
                  <a:pt x="417893" y="407593"/>
                </a:moveTo>
                <a:lnTo>
                  <a:pt x="0" y="407593"/>
                </a:lnTo>
                <a:lnTo>
                  <a:pt x="0" y="0"/>
                </a:lnTo>
                <a:lnTo>
                  <a:pt x="417893" y="0"/>
                </a:lnTo>
                <a:lnTo>
                  <a:pt x="417893" y="407593"/>
                </a:lnTo>
                <a:close/>
              </a:path>
            </a:pathLst>
          </a:custGeom>
          <a:solidFill>
            <a:srgbClr val="CED8D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object 16"/>
          <p:cNvSpPr>
            <a:spLocks noChangeArrowheads="1"/>
          </p:cNvSpPr>
          <p:nvPr/>
        </p:nvSpPr>
        <p:spPr bwMode="auto">
          <a:xfrm>
            <a:off x="10645160" y="5972783"/>
            <a:ext cx="726474" cy="545272"/>
          </a:xfrm>
          <a:custGeom>
            <a:avLst/>
            <a:gdLst>
              <a:gd name="T0" fmla="*/ 0 w 652779"/>
              <a:gd name="T1" fmla="*/ 0 h 652145"/>
              <a:gd name="T2" fmla="*/ 652779 w 652779"/>
              <a:gd name="T3" fmla="*/ 652145 h 652145"/>
            </a:gdLst>
            <a:ahLst/>
            <a:cxnLst/>
            <a:rect l="T0" t="T1" r="T2" b="T3"/>
            <a:pathLst>
              <a:path w="652779" h="652145">
                <a:moveTo>
                  <a:pt x="652170" y="652081"/>
                </a:moveTo>
                <a:lnTo>
                  <a:pt x="0" y="652081"/>
                </a:lnTo>
                <a:lnTo>
                  <a:pt x="0" y="0"/>
                </a:lnTo>
                <a:lnTo>
                  <a:pt x="652170" y="0"/>
                </a:lnTo>
                <a:lnTo>
                  <a:pt x="652170" y="652081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object 17"/>
          <p:cNvSpPr>
            <a:spLocks noChangeArrowheads="1"/>
          </p:cNvSpPr>
          <p:nvPr/>
        </p:nvSpPr>
        <p:spPr bwMode="auto">
          <a:xfrm>
            <a:off x="10636027" y="5113590"/>
            <a:ext cx="209550" cy="222250"/>
          </a:xfrm>
          <a:custGeom>
            <a:avLst/>
            <a:gdLst>
              <a:gd name="T0" fmla="*/ 0 w 245109"/>
              <a:gd name="T1" fmla="*/ 0 h 245110"/>
              <a:gd name="T2" fmla="*/ 245109 w 245109"/>
              <a:gd name="T3" fmla="*/ 245110 h 245110"/>
            </a:gdLst>
            <a:ahLst/>
            <a:cxnLst/>
            <a:rect l="T0" t="T1" r="T2" b="T3"/>
            <a:pathLst>
              <a:path w="245109" h="245110">
                <a:moveTo>
                  <a:pt x="244525" y="244589"/>
                </a:moveTo>
                <a:lnTo>
                  <a:pt x="0" y="244589"/>
                </a:lnTo>
                <a:lnTo>
                  <a:pt x="0" y="0"/>
                </a:lnTo>
                <a:lnTo>
                  <a:pt x="244525" y="0"/>
                </a:lnTo>
                <a:lnTo>
                  <a:pt x="244525" y="244589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2680" y="2851612"/>
            <a:ext cx="12223417" cy="984885"/>
          </a:xfrm>
          <a:prstGeom prst="rect">
            <a:avLst/>
          </a:prstGeom>
          <a:noFill/>
          <a:effectLst/>
          <a:scene3d>
            <a:camera prst="orthographicFront"/>
            <a:lightRig rig="brightRoom" dir="t"/>
          </a:scene3d>
          <a:sp3d>
            <a:bevelT/>
          </a:sp3d>
        </p:spPr>
        <p:txBody>
          <a:bodyPr wrap="square" lIns="0" tIns="0" rIns="0" bIns="0">
            <a:spAutoFit/>
            <a:sp3d extrusionH="57150" contourW="6350" prstMaterial="metal">
              <a:bevelT w="38100" h="3810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 smtClean="0"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ПОДХОДЫ К ПОДОГОТОВКЕ ДОКУМЕНТОВ ДЛЯ ГОСУДАРСТВЕННОГО КАДАСТРОВОГО УЧЕТА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0" y="5563535"/>
            <a:ext cx="8087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ЗАЙМЕНЦЕВ НИКОЛАЙ ВЛАДИМИРОВИЧ</a:t>
            </a:r>
            <a:endParaRPr lang="ru-RU" altLang="ru-RU" dirty="0">
              <a:solidFill>
                <a:srgbClr val="4F9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1381" y="6109106"/>
            <a:ext cx="64934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rgbClr val="4F9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РАБОЧЕЙ ГРУППЫ ПО ОСУЩЕСТВЛЕНИЮ КАДАСТРОВОГО УЧЕТА</a:t>
            </a:r>
            <a:endParaRPr lang="ru-RU" altLang="ru-RU" sz="2000" dirty="0">
              <a:solidFill>
                <a:srgbClr val="4F9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Picture 8" descr="01-05 логотип варианты 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2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-635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вида объекта недвижимости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-635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  <a:r>
              <a:rPr lang="ru-RU" altLang="ru-RU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Изолированность и обособленность помещений</a:t>
            </a:r>
            <a:endParaRPr lang="en-US" altLang="ru-RU" sz="3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 со стрелкой вниз 3"/>
          <p:cNvSpPr/>
          <p:nvPr/>
        </p:nvSpPr>
        <p:spPr>
          <a:xfrm>
            <a:off x="1356852" y="1773744"/>
            <a:ext cx="9753600" cy="1366684"/>
          </a:xfrm>
          <a:prstGeom prst="downArrowCallout">
            <a:avLst/>
          </a:prstGeom>
          <a:solidFill>
            <a:srgbClr val="6EB22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Письмо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Минэкономразвития России от 04.12.2013 № ОГ-Д23-15858 «О некоторых вопросах, связанных с подготовкой документов, необходимых для осуществления государственного кадастрового учета помещений, зданий, сооружений, объектов незавершенного строительства»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446" y="3140428"/>
            <a:ext cx="5417574" cy="140601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Помещение считается: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обособленным, если оно отграничено от остального объема здания (сооружения) строительными конструкциями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48284" y="3140428"/>
            <a:ext cx="5417574" cy="140601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Помещение считается: </a:t>
            </a:r>
          </a:p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изолированным, если оно отграничено от остального объема здания (сооружения) строительными конструкциями, имеет отдельный вход и не используется для доступа в иное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помещение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919" y="5300129"/>
            <a:ext cx="4562167" cy="1140543"/>
          </a:xfrm>
          <a:prstGeom prst="roundRect">
            <a:avLst/>
          </a:prstGeom>
          <a:solidFill>
            <a:srgbClr val="0073B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Определяется </a:t>
            </a:r>
            <a:r>
              <a:rPr lang="ru-RU" dirty="0"/>
              <a:t>кадастровым инженером при выполнении кадастровых </a:t>
            </a:r>
            <a:r>
              <a:rPr lang="ru-RU" dirty="0" smtClean="0"/>
              <a:t>работ</a:t>
            </a:r>
            <a:endParaRPr lang="ru-RU" dirty="0"/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5919020" y="4906838"/>
            <a:ext cx="4168878" cy="1927123"/>
          </a:xfrm>
          <a:prstGeom prst="flowChartMultidocumen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0073B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4" grpId="0" animBg="1"/>
      <p:bldP spid="5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4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</a:t>
            </a:r>
            <a:r>
              <a:rPr lang="ru-RU" altLang="ru-RU" sz="3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Изолированность и обособленность помещений</a:t>
            </a:r>
            <a:endParaRPr lang="en-US" altLang="ru-RU" sz="3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 со стрелкой вниз 3"/>
          <p:cNvSpPr/>
          <p:nvPr/>
        </p:nvSpPr>
        <p:spPr>
          <a:xfrm>
            <a:off x="1356852" y="1773744"/>
            <a:ext cx="9753600" cy="1366684"/>
          </a:xfrm>
          <a:prstGeom prst="downArrowCallout">
            <a:avLst/>
          </a:prstGeom>
          <a:solidFill>
            <a:srgbClr val="6EB22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Письмо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Минэкономразвития России от 04.12.2013 № ОГ-Д23-15858 «О некоторых вопросах, связанных с подготовкой документов, необходимых для осуществления государственного кадастрового учета помещений, зданий, сооружений, объектов незавершенного строительства»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446" y="3140428"/>
            <a:ext cx="5417574" cy="140601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Помещение считается: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обособленным, если оно отграничено от остального объема здания (сооружения) строительными конструкциями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48284" y="3140428"/>
            <a:ext cx="5417574" cy="140601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Помещение считается: </a:t>
            </a:r>
          </a:p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 изолированным, если оно отграничено от остального объема здания (сооружения) строительными конструкциями, имеет отдельный вход и не используется для доступа в иное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помещение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0919" y="5300129"/>
            <a:ext cx="4562167" cy="1140543"/>
          </a:xfrm>
          <a:prstGeom prst="roundRect">
            <a:avLst/>
          </a:prstGeom>
          <a:solidFill>
            <a:srgbClr val="0073B6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Определяется </a:t>
            </a:r>
            <a:r>
              <a:rPr lang="ru-RU" dirty="0"/>
              <a:t>кадастровым инженером при выполнении кадастровых </a:t>
            </a:r>
            <a:r>
              <a:rPr lang="ru-RU" dirty="0" smtClean="0"/>
              <a:t>работ</a:t>
            </a:r>
            <a:endParaRPr lang="ru-RU" dirty="0"/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5751872" y="4906838"/>
            <a:ext cx="4168878" cy="1927123"/>
          </a:xfrm>
          <a:prstGeom prst="flowChartMultidocument">
            <a:avLst/>
          </a:prstGeom>
          <a:blipFill>
            <a:blip r:embed="rId3"/>
            <a:stretch>
              <a:fillRect/>
            </a:stretch>
          </a:blipFill>
          <a:ln w="3175">
            <a:solidFill>
              <a:srgbClr val="0073B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4" grpId="0" animBg="1"/>
      <p:bldP spid="5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-1484671" y="462116"/>
            <a:ext cx="8436077" cy="639096"/>
          </a:xfrm>
          <a:prstGeom prst="homePlate">
            <a:avLst/>
          </a:prstGeom>
          <a:solidFill>
            <a:srgbClr val="015D9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Рекомендации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186813" y="1474838"/>
            <a:ext cx="3018503" cy="2595717"/>
          </a:xfrm>
          <a:prstGeom prst="hexagon">
            <a:avLst/>
          </a:prstGeom>
          <a:solidFill>
            <a:srgbClr val="70B2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Анализ законодательства и использование писем и рекомендаций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86812" y="4154128"/>
            <a:ext cx="3018503" cy="2595717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630128" y="2856269"/>
            <a:ext cx="3018503" cy="2595717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8549528" y="462116"/>
            <a:ext cx="3018503" cy="2595717"/>
          </a:xfrm>
          <a:prstGeom prst="hexagon">
            <a:avLst/>
          </a:prstGeom>
          <a:solidFill>
            <a:srgbClr val="70B2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Вопросы в методический орган СРО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151944" y="1808510"/>
            <a:ext cx="3018503" cy="2595717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8549528" y="3119248"/>
            <a:ext cx="3018503" cy="2595717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1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-1484671" y="462116"/>
            <a:ext cx="8436077" cy="639096"/>
          </a:xfrm>
          <a:prstGeom prst="homePlate">
            <a:avLst/>
          </a:prstGeom>
          <a:solidFill>
            <a:srgbClr val="015D9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Рекомендации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186813" y="1474838"/>
            <a:ext cx="3018503" cy="2595717"/>
          </a:xfrm>
          <a:prstGeom prst="hexagon">
            <a:avLst/>
          </a:prstGeom>
          <a:solidFill>
            <a:srgbClr val="70B2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Анализ законодательства и использование писем и рекомендаций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86812" y="4154128"/>
            <a:ext cx="3018503" cy="2595717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630128" y="2856269"/>
            <a:ext cx="3018503" cy="2595717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8549528" y="462116"/>
            <a:ext cx="3018503" cy="2595717"/>
          </a:xfrm>
          <a:prstGeom prst="hexagon">
            <a:avLst/>
          </a:prstGeom>
          <a:solidFill>
            <a:srgbClr val="70B22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Вопросы в методический орган СРО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6151944" y="1808510"/>
            <a:ext cx="3018503" cy="2595717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8549528" y="3119248"/>
            <a:ext cx="3018503" cy="2595717"/>
          </a:xfrm>
          <a:prstGeom prst="hexagon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-1484671" y="462116"/>
            <a:ext cx="8436077" cy="639096"/>
          </a:xfrm>
          <a:prstGeom prst="homePlate">
            <a:avLst/>
          </a:prstGeom>
          <a:solidFill>
            <a:srgbClr val="015D9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Рекомендации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508000" y="4432300"/>
            <a:ext cx="2565400" cy="17145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2768600" y="4432300"/>
            <a:ext cx="9245600" cy="1714500"/>
          </a:xfrm>
          <a:prstGeom prst="parallelogram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Включение в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договор подряда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условия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автоматической проверки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межевого/технического плана посредством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сервиса «Личный кабинет кадастрового инженера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 на сайте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Росреестра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8521700" y="1949450"/>
            <a:ext cx="2514600" cy="1892300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165100" y="1949450"/>
            <a:ext cx="8724900" cy="1892300"/>
          </a:xfrm>
          <a:prstGeom prst="parallelogram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Сопровождение заявителя при обращении за консультацией на личный прием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-1484671" y="462116"/>
            <a:ext cx="8436077" cy="639096"/>
          </a:xfrm>
          <a:prstGeom prst="homePlate">
            <a:avLst/>
          </a:prstGeom>
          <a:solidFill>
            <a:srgbClr val="015D9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Рекомендации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508000" y="4432300"/>
            <a:ext cx="2565400" cy="17145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2768600" y="4432300"/>
            <a:ext cx="9245600" cy="1714500"/>
          </a:xfrm>
          <a:prstGeom prst="parallelogram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Включение в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договор подряда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условия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автоматической проверки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межевого/технического плана посредством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сервиса «Личный кабинет кадастрового инженера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 на сайте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Росреестра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8521700" y="1949450"/>
            <a:ext cx="2514600" cy="1892300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165100" y="1949450"/>
            <a:ext cx="8724900" cy="1892300"/>
          </a:xfrm>
          <a:prstGeom prst="parallelogram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Сопровождение заявителя при обращении за консультацией на личный прием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7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635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en-US" altLang="ru-RU" sz="1800" b="0">
              <a:solidFill>
                <a:srgbClr val="006FB8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8" descr="01-05 логотип варианты 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92" y="1974701"/>
            <a:ext cx="5255393" cy="254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2680" y="2851612"/>
            <a:ext cx="12223417" cy="492443"/>
          </a:xfrm>
          <a:prstGeom prst="rect">
            <a:avLst/>
          </a:prstGeom>
          <a:noFill/>
          <a:effectLst/>
          <a:scene3d>
            <a:camera prst="orthographicFront"/>
            <a:lightRig rig="brightRoom" dir="t"/>
          </a:scene3d>
          <a:sp3d>
            <a:bevelT/>
          </a:sp3d>
        </p:spPr>
        <p:txBody>
          <a:bodyPr wrap="square" lIns="0" tIns="0" rIns="0" bIns="0">
            <a:spAutoFit/>
            <a:sp3d extrusionH="57150" contourW="6350" prstMaterial="metal">
              <a:bevelT w="38100" h="3810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 smtClean="0"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381000" y="4876800"/>
            <a:ext cx="1536700" cy="1854200"/>
          </a:xfrm>
          <a:prstGeom prst="flowChartExtra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объединение 7"/>
          <p:cNvSpPr/>
          <p:nvPr/>
        </p:nvSpPr>
        <p:spPr>
          <a:xfrm>
            <a:off x="3165475" y="4926072"/>
            <a:ext cx="1524000" cy="1854200"/>
          </a:xfrm>
          <a:prstGeom prst="flowChartMerg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2241550" y="4876800"/>
            <a:ext cx="1536700" cy="1854200"/>
          </a:xfrm>
          <a:prstGeom prst="flowChartExtra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4102100" y="4858006"/>
            <a:ext cx="1536700" cy="1854200"/>
          </a:xfrm>
          <a:prstGeom prst="flowChartExtra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объединение 10"/>
          <p:cNvSpPr/>
          <p:nvPr/>
        </p:nvSpPr>
        <p:spPr>
          <a:xfrm>
            <a:off x="1317625" y="4926072"/>
            <a:ext cx="1524000" cy="1854200"/>
          </a:xfrm>
          <a:prstGeom prst="flowChartMerg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026025" y="4926072"/>
            <a:ext cx="1524000" cy="1854200"/>
          </a:xfrm>
          <a:prstGeom prst="flowChartMerg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7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3513 -0.35139 " pathEditMode="relative" rAng="0" ptsTypes="AA">
                                      <p:cBhvr>
                                        <p:cTn id="10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-17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400" fill="hold"/>
                                        <p:tgtEl>
                                          <p:spTgt spid="6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8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531223"/>
            <a:ext cx="12192000" cy="505096"/>
          </a:xfrm>
          <a:prstGeom prst="homePlate">
            <a:avLst/>
          </a:prstGeom>
          <a:solidFill>
            <a:srgbClr val="007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13.07.2015 № 218-ФЗ «О государственной регистрации недвижимости» </a:t>
            </a:r>
          </a:p>
        </p:txBody>
      </p:sp>
      <p:sp>
        <p:nvSpPr>
          <p:cNvPr id="4" name="object 17"/>
          <p:cNvSpPr>
            <a:spLocks noChangeArrowheads="1"/>
          </p:cNvSpPr>
          <p:nvPr/>
        </p:nvSpPr>
        <p:spPr bwMode="auto">
          <a:xfrm>
            <a:off x="10636027" y="5113590"/>
            <a:ext cx="209550" cy="222250"/>
          </a:xfrm>
          <a:custGeom>
            <a:avLst/>
            <a:gdLst>
              <a:gd name="T0" fmla="*/ 0 w 245109"/>
              <a:gd name="T1" fmla="*/ 0 h 245110"/>
              <a:gd name="T2" fmla="*/ 245109 w 245109"/>
              <a:gd name="T3" fmla="*/ 245110 h 245110"/>
            </a:gdLst>
            <a:ahLst/>
            <a:cxnLst/>
            <a:rect l="T0" t="T1" r="T2" b="T3"/>
            <a:pathLst>
              <a:path w="245109" h="245110">
                <a:moveTo>
                  <a:pt x="244525" y="244589"/>
                </a:moveTo>
                <a:lnTo>
                  <a:pt x="0" y="244589"/>
                </a:lnTo>
                <a:lnTo>
                  <a:pt x="0" y="0"/>
                </a:lnTo>
                <a:lnTo>
                  <a:pt x="244525" y="0"/>
                </a:lnTo>
                <a:lnTo>
                  <a:pt x="244525" y="244589"/>
                </a:lnTo>
                <a:close/>
              </a:path>
            </a:pathLst>
          </a:custGeom>
          <a:solidFill>
            <a:srgbClr val="68BD4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883" y="1979720"/>
            <a:ext cx="2672179" cy="1376039"/>
          </a:xfrm>
          <a:prstGeom prst="rect">
            <a:avLst/>
          </a:prstGeom>
          <a:solidFill>
            <a:srgbClr val="68BD4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С 01.01.2017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8692" y="1975278"/>
            <a:ext cx="2672179" cy="1376039"/>
          </a:xfrm>
          <a:prstGeom prst="rect">
            <a:avLst/>
          </a:prstGeom>
          <a:solidFill>
            <a:srgbClr val="68BD4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ГОД РАБОТЫ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8892247" y="4354703"/>
            <a:ext cx="1642369" cy="1740023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6275286" y="4354703"/>
            <a:ext cx="1642369" cy="1740023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7577562" y="4343137"/>
            <a:ext cx="1642369" cy="1740023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4972521" y="4354703"/>
            <a:ext cx="1642369" cy="1740023"/>
          </a:xfrm>
          <a:prstGeom prst="parallelogram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3658325" y="4343136"/>
            <a:ext cx="1642369" cy="1740023"/>
          </a:xfrm>
          <a:prstGeom prst="parallelogram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41" y="1471425"/>
            <a:ext cx="3370159" cy="24481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0060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79922 -0.375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1" y="-1877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0" y="531223"/>
            <a:ext cx="12192000" cy="505096"/>
          </a:xfrm>
          <a:prstGeom prst="homePlate">
            <a:avLst/>
          </a:prstGeom>
          <a:solidFill>
            <a:srgbClr val="007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13.07.2015 № 218-ФЗ «О государственной регистрации недвижимости»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883" y="1979720"/>
            <a:ext cx="2672179" cy="1376039"/>
          </a:xfrm>
          <a:prstGeom prst="rect">
            <a:avLst/>
          </a:prstGeom>
          <a:solidFill>
            <a:srgbClr val="68BD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С 01.01.2017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8692" y="1975278"/>
            <a:ext cx="2672179" cy="1376039"/>
          </a:xfrm>
          <a:prstGeom prst="rect">
            <a:avLst/>
          </a:prstGeom>
          <a:solidFill>
            <a:srgbClr val="68BD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 ГОД РАБОТЫ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Параллелограмм 9"/>
          <p:cNvSpPr/>
          <p:nvPr/>
        </p:nvSpPr>
        <p:spPr>
          <a:xfrm>
            <a:off x="8892247" y="4354703"/>
            <a:ext cx="1642369" cy="1740023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6275286" y="4354703"/>
            <a:ext cx="1642369" cy="1740023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7577562" y="4343137"/>
            <a:ext cx="1642369" cy="1740023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4972521" y="4354703"/>
            <a:ext cx="1642369" cy="1740023"/>
          </a:xfrm>
          <a:prstGeom prst="parallelogram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3658325" y="4343136"/>
            <a:ext cx="1642369" cy="1740023"/>
          </a:xfrm>
          <a:prstGeom prst="parallelogram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41" y="1471425"/>
            <a:ext cx="3370159" cy="244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09961 -0.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-15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xit" presetSubtype="0" fill="hold" grpId="2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ятиугольник 18"/>
          <p:cNvSpPr/>
          <p:nvPr/>
        </p:nvSpPr>
        <p:spPr>
          <a:xfrm>
            <a:off x="0" y="531223"/>
            <a:ext cx="12192000" cy="505096"/>
          </a:xfrm>
          <a:prstGeom prst="homePlate">
            <a:avLst/>
          </a:prstGeom>
          <a:solidFill>
            <a:srgbClr val="0073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13.07.2015 № 218-ФЗ «О государственной регистрации недвижимости» 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приостановления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6722963">
            <a:off x="3445720" y="1961078"/>
            <a:ext cx="1035878" cy="642433"/>
          </a:xfrm>
          <a:prstGeom prst="rightArrow">
            <a:avLst/>
          </a:prstGeom>
          <a:solidFill>
            <a:srgbClr val="006FB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4171360">
            <a:off x="7512040" y="1983865"/>
            <a:ext cx="1018315" cy="596859"/>
          </a:xfrm>
          <a:prstGeom prst="rightArrow">
            <a:avLst/>
          </a:prstGeom>
          <a:solidFill>
            <a:srgbClr val="006FB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350069" y="2863320"/>
            <a:ext cx="4429156" cy="1785950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КАЧЕСТВО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ПОДГОТОВКИ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КАДАСТРОВЫМИ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ИНЖЕНЕРАМИ 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ДОКУМЕНТОВ УЧЕТА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6254116" y="2863320"/>
            <a:ext cx="4449551" cy="1785950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КАЧЕСТВО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ПОДГОТОВКИ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ИНЫХ 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ДОКУМЕНТОВ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объединение 19"/>
          <p:cNvSpPr/>
          <p:nvPr/>
        </p:nvSpPr>
        <p:spPr>
          <a:xfrm>
            <a:off x="4189947" y="4927301"/>
            <a:ext cx="1563852" cy="1809819"/>
          </a:xfrm>
          <a:prstGeom prst="flowChartMerg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извлечение 20"/>
          <p:cNvSpPr/>
          <p:nvPr/>
        </p:nvSpPr>
        <p:spPr>
          <a:xfrm>
            <a:off x="3028335" y="4886244"/>
            <a:ext cx="1739900" cy="1850876"/>
          </a:xfrm>
          <a:prstGeom prst="flowChartExtract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извлечение 21"/>
          <p:cNvSpPr/>
          <p:nvPr/>
        </p:nvSpPr>
        <p:spPr>
          <a:xfrm>
            <a:off x="5187335" y="4927301"/>
            <a:ext cx="1728076" cy="1809819"/>
          </a:xfrm>
          <a:prstGeom prst="flowChartExtract">
            <a:avLst/>
          </a:prstGeom>
          <a:blipFill>
            <a:blip r:embed="rId5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объединение 22"/>
          <p:cNvSpPr/>
          <p:nvPr/>
        </p:nvSpPr>
        <p:spPr>
          <a:xfrm>
            <a:off x="6323547" y="4927301"/>
            <a:ext cx="1563852" cy="1809819"/>
          </a:xfrm>
          <a:prstGeom prst="flowChartMerge">
            <a:avLst/>
          </a:prstGeom>
          <a:blipFill>
            <a:blip r:embed="rId6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извлечение 23"/>
          <p:cNvSpPr/>
          <p:nvPr/>
        </p:nvSpPr>
        <p:spPr>
          <a:xfrm>
            <a:off x="7334511" y="4906772"/>
            <a:ext cx="1728076" cy="1809819"/>
          </a:xfrm>
          <a:prstGeom prst="flowChartExtract">
            <a:avLst/>
          </a:prstGeom>
          <a:blipFill>
            <a:blip r:embed="rId7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57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8" grpId="0" animBg="1"/>
      <p:bldP spid="9" grpId="0" animBg="1"/>
      <p:bldP spid="10" grpId="0" animBg="1"/>
      <p:bldP spid="11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приостановления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6722963">
            <a:off x="3445720" y="1961078"/>
            <a:ext cx="1035878" cy="642433"/>
          </a:xfrm>
          <a:prstGeom prst="rightArrow">
            <a:avLst/>
          </a:prstGeom>
          <a:solidFill>
            <a:srgbClr val="006FB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4171360">
            <a:off x="7512040" y="1983865"/>
            <a:ext cx="1018315" cy="596859"/>
          </a:xfrm>
          <a:prstGeom prst="rightArrow">
            <a:avLst/>
          </a:prstGeom>
          <a:solidFill>
            <a:srgbClr val="006FB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350069" y="2863320"/>
            <a:ext cx="4429156" cy="1785950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КАЧЕСТВО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ПОДГОТОВКИ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КАДАСТРОВЫМИ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ИНЖЕНЕРАМИ 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ДОКУМЕНТОВ УЧЕТА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6254116" y="2863320"/>
            <a:ext cx="4449551" cy="1785950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КАЧЕСТВО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ПОДГОТОВКИ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ИНЫХ </a:t>
            </a:r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ДОКУМЕНТОВ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объединение 19"/>
          <p:cNvSpPr/>
          <p:nvPr/>
        </p:nvSpPr>
        <p:spPr>
          <a:xfrm>
            <a:off x="4189947" y="4927301"/>
            <a:ext cx="1563852" cy="1809819"/>
          </a:xfrm>
          <a:prstGeom prst="flowChartMerg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извлечение 20"/>
          <p:cNvSpPr/>
          <p:nvPr/>
        </p:nvSpPr>
        <p:spPr>
          <a:xfrm>
            <a:off x="3028335" y="4886244"/>
            <a:ext cx="1739900" cy="1850876"/>
          </a:xfrm>
          <a:prstGeom prst="flowChartExtract">
            <a:avLst/>
          </a:prstGeom>
          <a:blipFill>
            <a:blip r:embed="rId4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извлечение 21"/>
          <p:cNvSpPr/>
          <p:nvPr/>
        </p:nvSpPr>
        <p:spPr>
          <a:xfrm>
            <a:off x="5187335" y="4927301"/>
            <a:ext cx="1728076" cy="1809819"/>
          </a:xfrm>
          <a:prstGeom prst="flowChartExtract">
            <a:avLst/>
          </a:prstGeom>
          <a:blipFill>
            <a:blip r:embed="rId5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объединение 22"/>
          <p:cNvSpPr/>
          <p:nvPr/>
        </p:nvSpPr>
        <p:spPr>
          <a:xfrm>
            <a:off x="6323547" y="4927301"/>
            <a:ext cx="1563852" cy="1809819"/>
          </a:xfrm>
          <a:prstGeom prst="flowChartMerge">
            <a:avLst/>
          </a:prstGeom>
          <a:blipFill>
            <a:blip r:embed="rId6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извлечение 23"/>
          <p:cNvSpPr/>
          <p:nvPr/>
        </p:nvSpPr>
        <p:spPr>
          <a:xfrm>
            <a:off x="7334511" y="4906772"/>
            <a:ext cx="1728076" cy="1809819"/>
          </a:xfrm>
          <a:prstGeom prst="flowChartExtract">
            <a:avLst/>
          </a:prstGeom>
          <a:blipFill>
            <a:blip r:embed="rId7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5349"/>
      </p:ext>
    </p:ext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0.2207 -0.164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одержимое 4"/>
          <p:cNvSpPr txBox="1">
            <a:spLocks/>
          </p:cNvSpPr>
          <p:nvPr/>
        </p:nvSpPr>
        <p:spPr>
          <a:xfrm>
            <a:off x="3881422" y="1766257"/>
            <a:ext cx="4429156" cy="1785950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КАЧЕСТВО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ПОДГОТОВКИ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КАДАСТРОВЫМИ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ИНЖЕНЕРАМИ </a:t>
            </a:r>
            <a:endParaRPr lang="ru-RU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ДОКУМЕНТОВ УЧЕТА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8409353">
            <a:off x="3358500" y="3714720"/>
            <a:ext cx="1035878" cy="642433"/>
          </a:xfrm>
          <a:prstGeom prst="rightArrow">
            <a:avLst/>
          </a:prstGeom>
          <a:solidFill>
            <a:srgbClr val="006FB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606605">
            <a:off x="7681282" y="3719213"/>
            <a:ext cx="947068" cy="583447"/>
          </a:xfrm>
          <a:prstGeom prst="rightArrow">
            <a:avLst/>
          </a:prstGeom>
          <a:solidFill>
            <a:srgbClr val="006FB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199699" y="4535710"/>
            <a:ext cx="4071966" cy="1785950"/>
          </a:xfrm>
          <a:prstGeom prst="roundRect">
            <a:avLst>
              <a:gd name="adj" fmla="val 50000"/>
            </a:avLst>
          </a:prstGeom>
          <a:solidFill>
            <a:srgbClr val="6FB2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ТЕХНИЧЕСКИЕ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приостановления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одержимое 4"/>
          <p:cNvSpPr txBox="1">
            <a:spLocks/>
          </p:cNvSpPr>
          <p:nvPr/>
        </p:nvSpPr>
        <p:spPr>
          <a:xfrm>
            <a:off x="3881422" y="1750210"/>
            <a:ext cx="4429156" cy="1785950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ТИПЫ ОШИБОК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КАДАСТРОВЫХ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ИНЖЕНЕРОВ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одержимое 4"/>
          <p:cNvSpPr txBox="1">
            <a:spLocks/>
          </p:cNvSpPr>
          <p:nvPr/>
        </p:nvSpPr>
        <p:spPr>
          <a:xfrm>
            <a:off x="6344403" y="4535710"/>
            <a:ext cx="4429156" cy="1785950"/>
          </a:xfrm>
          <a:prstGeom prst="roundRect">
            <a:avLst>
              <a:gd name="adj" fmla="val 50000"/>
            </a:avLst>
          </a:prstGeom>
          <a:solidFill>
            <a:srgbClr val="6FB2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ТРЕБОВАНИЙ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ЗАКОНОДАТЕЛЬСТВА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400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2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4"/>
          <p:cNvSpPr txBox="1">
            <a:spLocks/>
          </p:cNvSpPr>
          <p:nvPr/>
        </p:nvSpPr>
        <p:spPr>
          <a:xfrm>
            <a:off x="3881422" y="1750210"/>
            <a:ext cx="4429156" cy="1785950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ТИПЫ ОШИБОК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КАДАСТРОВЫХ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ИНЖЕНЕРОВ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8409353">
            <a:off x="3358500" y="3714720"/>
            <a:ext cx="1035878" cy="642433"/>
          </a:xfrm>
          <a:prstGeom prst="rightArrow">
            <a:avLst/>
          </a:prstGeom>
          <a:solidFill>
            <a:srgbClr val="006FB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606605">
            <a:off x="7681282" y="3719213"/>
            <a:ext cx="947068" cy="583447"/>
          </a:xfrm>
          <a:prstGeom prst="rightArrow">
            <a:avLst/>
          </a:prstGeom>
          <a:solidFill>
            <a:srgbClr val="006FB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199699" y="4535710"/>
            <a:ext cx="4071966" cy="1785950"/>
          </a:xfrm>
          <a:prstGeom prst="roundRect">
            <a:avLst>
              <a:gd name="adj" fmla="val 50000"/>
            </a:avLst>
          </a:prstGeom>
          <a:solidFill>
            <a:srgbClr val="6FB2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ТЕХНИЧЕСКИЕ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ОШИБКИ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приостановления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одержимое 4"/>
          <p:cNvSpPr txBox="1">
            <a:spLocks/>
          </p:cNvSpPr>
          <p:nvPr/>
        </p:nvSpPr>
        <p:spPr>
          <a:xfrm>
            <a:off x="6344403" y="4535710"/>
            <a:ext cx="4429156" cy="1785950"/>
          </a:xfrm>
          <a:prstGeom prst="roundRect">
            <a:avLst>
              <a:gd name="adj" fmla="val 50000"/>
            </a:avLst>
          </a:prstGeom>
          <a:solidFill>
            <a:srgbClr val="6FB2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НАРУШЕНИЕ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ТРЕБОВАНИЙ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ЗАКОНОДАТЕЛЬСТВА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64877"/>
      </p:ext>
    </p:ext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0.22318 -0.407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 rot="3431184">
            <a:off x="7710785" y="3761390"/>
            <a:ext cx="842395" cy="614240"/>
          </a:xfrm>
          <a:prstGeom prst="rightArrow">
            <a:avLst/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1196129" y="4588931"/>
            <a:ext cx="4214842" cy="1785950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ТИП МП, ТП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НЕ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СООТВЕТСТВУЕТ ВИДУ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ЗАЯВЛЕНИЯ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6494483" y="4588931"/>
            <a:ext cx="4429156" cy="1780695"/>
          </a:xfrm>
          <a:prstGeom prst="roundRect">
            <a:avLst>
              <a:gd name="adj" fmla="val 50000"/>
            </a:avLst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ОПИСКИ, ОПЕЧАТКИ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ТЕКСТОВОЙ ИЛИ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ГРАФИЧЕСКОЙ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ЧАСТИ МП, ТП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1557338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r>
              <a:rPr lang="ru-RU" altLang="ru-RU" sz="1800" b="0" dirty="0">
                <a:solidFill>
                  <a:srgbClr val="006FB8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0" dirty="0" smtClean="0">
                <a:solidFill>
                  <a:srgbClr val="006FB8"/>
                </a:solidFill>
                <a:latin typeface="Arial" panose="020B0604020202020204" pitchFamily="34" charset="0"/>
              </a:rPr>
              <a:t>                                                  </a:t>
            </a:r>
            <a:r>
              <a:rPr lang="ru-RU" altLang="ru-RU" sz="4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Причины приостановления</a:t>
            </a:r>
            <a:endParaRPr lang="en-US" altLang="ru-RU" sz="4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1624519"/>
            <a:ext cx="12192000" cy="75694"/>
          </a:xfrm>
          <a:prstGeom prst="rect">
            <a:avLst/>
          </a:prstGeom>
          <a:solidFill>
            <a:srgbClr val="006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5" name="Picture 8" descr="01-05 логотип варианты 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73B6"/>
              </a:clrFrom>
              <a:clrTo>
                <a:srgbClr val="0073B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2"/>
            <a:ext cx="3100552" cy="15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одержимое 4"/>
          <p:cNvSpPr txBox="1">
            <a:spLocks/>
          </p:cNvSpPr>
          <p:nvPr/>
        </p:nvSpPr>
        <p:spPr>
          <a:xfrm>
            <a:off x="4060017" y="1767394"/>
            <a:ext cx="4071966" cy="1785950"/>
          </a:xfrm>
          <a:prstGeom prst="roundRect">
            <a:avLst>
              <a:gd name="adj" fmla="val 50000"/>
            </a:avLst>
          </a:prstGeom>
          <a:solidFill>
            <a:srgbClr val="6FB22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ТЕХНИЧЕСКИЕ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ОШИБКИ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7168189">
            <a:off x="3827090" y="3764017"/>
            <a:ext cx="842395" cy="614240"/>
          </a:xfrm>
          <a:prstGeom prst="rightArrow">
            <a:avLst/>
          </a:prstGeom>
          <a:solidFill>
            <a:srgbClr val="0073B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921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итоги деятельнос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1677</Words>
  <Application>Microsoft Office PowerPoint</Application>
  <PresentationFormat>Широкоэкранный</PresentationFormat>
  <Paragraphs>164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Caladea</vt:lpstr>
      <vt:lpstr>Calibri</vt:lpstr>
      <vt:lpstr>Calibri Light</vt:lpstr>
      <vt:lpstr>Segoe UI</vt:lpstr>
      <vt:lpstr>Times New Roman</vt:lpstr>
      <vt:lpstr>Verdana</vt:lpstr>
      <vt:lpstr>Тема Office</vt:lpstr>
      <vt:lpstr>11_итоги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Росреестра по Красноярскому краю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Займенцев Николай Владимирович</dc:creator>
  <cp:lastModifiedBy>Займенцев Николай Владимирович</cp:lastModifiedBy>
  <cp:revision>87</cp:revision>
  <dcterms:created xsi:type="dcterms:W3CDTF">2018-02-01T01:12:57Z</dcterms:created>
  <dcterms:modified xsi:type="dcterms:W3CDTF">2018-02-06T14:05:44Z</dcterms:modified>
</cp:coreProperties>
</file>