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6" r:id="rId2"/>
    <p:sldId id="286" r:id="rId3"/>
    <p:sldId id="302" r:id="rId4"/>
    <p:sldId id="309" r:id="rId5"/>
    <p:sldId id="303" r:id="rId6"/>
    <p:sldId id="307" r:id="rId7"/>
    <p:sldId id="308" r:id="rId8"/>
    <p:sldId id="310" r:id="rId9"/>
    <p:sldId id="312" r:id="rId10"/>
    <p:sldId id="305" r:id="rId11"/>
    <p:sldId id="311" r:id="rId12"/>
    <p:sldId id="306" r:id="rId13"/>
    <p:sldId id="300" r:id="rId1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81" autoAdjust="0"/>
  </p:normalViewPr>
  <p:slideViewPr>
    <p:cSldViewPr snapToGrid="0">
      <p:cViewPr varScale="1">
        <p:scale>
          <a:sx n="107" d="100"/>
          <a:sy n="107" d="100"/>
        </p:scale>
        <p:origin x="1734"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E6998D5-66F9-4C75-A255-3311B66E545D}" type="datetimeFigureOut">
              <a:rPr lang="ru-RU" smtClean="0"/>
              <a:t>20.04.2023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F53144A-4325-4765-ABD9-15D1CF566A51}" type="slidenum">
              <a:rPr lang="ru-RU" smtClean="0"/>
              <a:t>‹#›</a:t>
            </a:fld>
            <a:endParaRPr lang="ru-RU"/>
          </a:p>
        </p:txBody>
      </p:sp>
    </p:spTree>
    <p:extLst>
      <p:ext uri="{BB962C8B-B14F-4D97-AF65-F5344CB8AC3E}">
        <p14:creationId xmlns:p14="http://schemas.microsoft.com/office/powerpoint/2010/main" val="58917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emf" /><Relationship Id="rId3" Type="http://schemas.microsoft.com/office/2007/relationships/hdphoto" Target="../media/hdphoto1.wdp" /><Relationship Id="rId7" Type="http://schemas.openxmlformats.org/officeDocument/2006/relationships/image" Target="../media/image5.sv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4.png" /><Relationship Id="rId5" Type="http://schemas.openxmlformats.org/officeDocument/2006/relationships/image" Target="../media/image3.svg" /><Relationship Id="rId4" Type="http://schemas.openxmlformats.org/officeDocument/2006/relationships/image" Target="../media/image2.png" /></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0.png" /><Relationship Id="rId1" Type="http://schemas.openxmlformats.org/officeDocument/2006/relationships/slideMaster" Target="../slideMasters/slideMaster1.xml" /><Relationship Id="rId5" Type="http://schemas.openxmlformats.org/officeDocument/2006/relationships/image" Target="../media/image12.svg" /><Relationship Id="rId4" Type="http://schemas.openxmlformats.org/officeDocument/2006/relationships/image" Target="../media/image11.png" /></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0.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emf" /><Relationship Id="rId2" Type="http://schemas.openxmlformats.org/officeDocument/2006/relationships/image" Target="../media/image1.png" /><Relationship Id="rId1" Type="http://schemas.openxmlformats.org/officeDocument/2006/relationships/slideMaster" Target="../slideMasters/slideMaster1.xml" /><Relationship Id="rId5" Type="http://schemas.openxmlformats.org/officeDocument/2006/relationships/image" Target="../media/image15.svg" /><Relationship Id="rId4" Type="http://schemas.openxmlformats.org/officeDocument/2006/relationships/image" Target="../media/image14.pn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emf" /><Relationship Id="rId1" Type="http://schemas.openxmlformats.org/officeDocument/2006/relationships/slideMaster" Target="../slideMasters/slideMaster1.xml" /><Relationship Id="rId4" Type="http://schemas.openxmlformats.org/officeDocument/2006/relationships/image" Target="../media/image6.emf"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 /><Relationship Id="rId2" Type="http://schemas.openxmlformats.org/officeDocument/2006/relationships/image" Target="../media/image7.emf"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0.png" /><Relationship Id="rId1" Type="http://schemas.openxmlformats.org/officeDocument/2006/relationships/slideMaster" Target="../slideMasters/slideMaster1.xml" /><Relationship Id="rId5" Type="http://schemas.openxmlformats.org/officeDocument/2006/relationships/image" Target="../media/image12.svg" /><Relationship Id="rId4" Type="http://schemas.openxmlformats.org/officeDocument/2006/relationships/image" Target="../media/image11.png" /></Relationships>
</file>

<file path=ppt/slideLayouts/_rels/slideLayout5.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0.png" /><Relationship Id="rId1" Type="http://schemas.openxmlformats.org/officeDocument/2006/relationships/slideMaster" Target="../slideMasters/slideMaster1.xml" /><Relationship Id="rId5" Type="http://schemas.openxmlformats.org/officeDocument/2006/relationships/image" Target="../media/image12.svg" /><Relationship Id="rId4" Type="http://schemas.openxmlformats.org/officeDocument/2006/relationships/image" Target="../media/image11.png" /></Relationships>
</file>

<file path=ppt/slideLayouts/_rels/slideLayout6.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0.png" /><Relationship Id="rId1" Type="http://schemas.openxmlformats.org/officeDocument/2006/relationships/slideMaster" Target="../slideMasters/slideMaster1.xml" /><Relationship Id="rId5" Type="http://schemas.openxmlformats.org/officeDocument/2006/relationships/image" Target="../media/image12.svg" /><Relationship Id="rId4" Type="http://schemas.openxmlformats.org/officeDocument/2006/relationships/image" Target="../media/image11.png"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0.png" /><Relationship Id="rId1" Type="http://schemas.openxmlformats.org/officeDocument/2006/relationships/slideMaster" Target="../slideMasters/slideMaster1.xml" /><Relationship Id="rId5" Type="http://schemas.openxmlformats.org/officeDocument/2006/relationships/image" Target="../media/image12.svg" /><Relationship Id="rId4" Type="http://schemas.openxmlformats.org/officeDocument/2006/relationships/image" Target="../media/image11.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0.png" /><Relationship Id="rId1" Type="http://schemas.openxmlformats.org/officeDocument/2006/relationships/slideMaster" Target="../slideMasters/slideMaster1.xml" /><Relationship Id="rId5" Type="http://schemas.openxmlformats.org/officeDocument/2006/relationships/image" Target="../media/image12.svg" /><Relationship Id="rId4" Type="http://schemas.openxmlformats.org/officeDocument/2006/relationships/image" Target="../media/image11.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2F8EDCF-3979-41F7-BD55-BB5BBB9BBD40}"/>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Effect>
                      <a14:brightnessContrast bright="-3000" contrast="43000"/>
                    </a14:imgEffect>
                  </a14:imgLayer>
                </a14:imgProps>
              </a:ext>
            </a:extLst>
          </a:blip>
          <a:stretch>
            <a:fillRect/>
          </a:stretch>
        </p:blipFill>
        <p:spPr>
          <a:xfrm>
            <a:off x="1850" y="0"/>
            <a:ext cx="9140300" cy="6858000"/>
          </a:xfrm>
          <a:prstGeom prst="rect">
            <a:avLst/>
          </a:prstGeom>
        </p:spPr>
      </p:pic>
      <p:pic>
        <p:nvPicPr>
          <p:cNvPr id="31" name="Graphic 30">
            <a:extLst>
              <a:ext uri="{FF2B5EF4-FFF2-40B4-BE49-F238E27FC236}">
                <a16:creationId xmlns:a16="http://schemas.microsoft.com/office/drawing/2014/main" id="{600ECAF2-0587-4773-A8C1-4D6880FB46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4862367">
            <a:off x="2023972" y="576983"/>
            <a:ext cx="12236594" cy="5704037"/>
          </a:xfrm>
          <a:prstGeom prst="rect">
            <a:avLst/>
          </a:prstGeom>
        </p:spPr>
      </p:pic>
      <p:sp>
        <p:nvSpPr>
          <p:cNvPr id="2" name="Title 1">
            <a:extLst>
              <a:ext uri="{FF2B5EF4-FFF2-40B4-BE49-F238E27FC236}">
                <a16:creationId xmlns:a16="http://schemas.microsoft.com/office/drawing/2014/main" id="{90602BA8-59C4-49CA-A80E-77E37E785FB7}"/>
              </a:ext>
            </a:extLst>
          </p:cNvPr>
          <p:cNvSpPr>
            <a:spLocks noGrp="1"/>
          </p:cNvSpPr>
          <p:nvPr>
            <p:ph type="ctrTitle"/>
          </p:nvPr>
        </p:nvSpPr>
        <p:spPr>
          <a:xfrm>
            <a:off x="284389" y="2004303"/>
            <a:ext cx="4287611" cy="2149314"/>
          </a:xfrm>
        </p:spPr>
        <p:txBody>
          <a:bodyPr anchor="t">
            <a:normAutofit/>
          </a:bodyPr>
          <a:lstStyle>
            <a:lvl1pPr algn="l">
              <a:defRPr sz="27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id="{5589EFB6-A77C-4C11-AF39-CFE41C9D5BA4}"/>
              </a:ext>
            </a:extLst>
          </p:cNvPr>
          <p:cNvSpPr>
            <a:spLocks noGrp="1"/>
          </p:cNvSpPr>
          <p:nvPr>
            <p:ph type="subTitle" idx="1"/>
          </p:nvPr>
        </p:nvSpPr>
        <p:spPr>
          <a:xfrm>
            <a:off x="284389" y="5370513"/>
            <a:ext cx="4287611" cy="390526"/>
          </a:xfrm>
        </p:spPr>
        <p:txBody>
          <a:bodyPr>
            <a:normAutofit/>
          </a:bodyPr>
          <a:lstStyle>
            <a:lvl1pPr marL="0" indent="0" algn="l">
              <a:buNone/>
              <a:defRPr sz="1500">
                <a:solidFill>
                  <a:srgbClr val="000000"/>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ru-RU" dirty="0"/>
          </a:p>
        </p:txBody>
      </p:sp>
      <p:sp>
        <p:nvSpPr>
          <p:cNvPr id="10" name="Slide Number Placeholder 6">
            <a:extLst>
              <a:ext uri="{FF2B5EF4-FFF2-40B4-BE49-F238E27FC236}">
                <a16:creationId xmlns:a16="http://schemas.microsoft.com/office/drawing/2014/main" id="{C3617151-57D0-4441-BF23-61528D228CB2}"/>
              </a:ext>
            </a:extLst>
          </p:cNvPr>
          <p:cNvSpPr>
            <a:spLocks noGrp="1"/>
          </p:cNvSpPr>
          <p:nvPr>
            <p:ph type="sldNum" sz="quarter" idx="10"/>
          </p:nvPr>
        </p:nvSpPr>
        <p:spPr>
          <a:xfrm>
            <a:off x="6457950" y="6356351"/>
            <a:ext cx="2057400" cy="365125"/>
          </a:xfrm>
        </p:spPr>
        <p:txBody>
          <a:bodyPr/>
          <a:lstStyle>
            <a:lvl1pPr>
              <a:defRPr sz="105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id="{0DE5B966-1769-4475-87AC-B648616EE042}"/>
              </a:ext>
            </a:extLst>
          </p:cNvPr>
          <p:cNvSpPr txBox="1">
            <a:spLocks/>
          </p:cNvSpPr>
          <p:nvPr userDrawn="1"/>
        </p:nvSpPr>
        <p:spPr>
          <a:xfrm>
            <a:off x="284388" y="5965824"/>
            <a:ext cx="4287611" cy="390526"/>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050" dirty="0"/>
          </a:p>
        </p:txBody>
      </p:sp>
      <p:sp>
        <p:nvSpPr>
          <p:cNvPr id="17" name="Text Placeholder 16">
            <a:extLst>
              <a:ext uri="{FF2B5EF4-FFF2-40B4-BE49-F238E27FC236}">
                <a16:creationId xmlns:a16="http://schemas.microsoft.com/office/drawing/2014/main" id="{621A0428-65CA-4233-9588-FE9A4125CB9E}"/>
              </a:ext>
            </a:extLst>
          </p:cNvPr>
          <p:cNvSpPr>
            <a:spLocks noGrp="1"/>
          </p:cNvSpPr>
          <p:nvPr>
            <p:ph type="body" sz="quarter" idx="11"/>
          </p:nvPr>
        </p:nvSpPr>
        <p:spPr>
          <a:xfrm>
            <a:off x="284388" y="5983288"/>
            <a:ext cx="4287613" cy="484188"/>
          </a:xfrm>
        </p:spPr>
        <p:txBody>
          <a:bodyPr anchor="ctr">
            <a:noAutofit/>
          </a:bodyPr>
          <a:lstStyle>
            <a:lvl1pPr marL="0" indent="0">
              <a:buNone/>
              <a:defRPr sz="1050">
                <a:solidFill>
                  <a:srgbClr val="000000"/>
                </a:solidFill>
              </a:defRPr>
            </a:lvl1pPr>
            <a:lvl2pPr marL="342900" indent="0">
              <a:buNone/>
              <a:defRPr sz="1050">
                <a:solidFill>
                  <a:srgbClr val="000000"/>
                </a:solidFill>
              </a:defRPr>
            </a:lvl2pPr>
            <a:lvl3pPr marL="685800" indent="0">
              <a:buNone/>
              <a:defRPr sz="1050">
                <a:solidFill>
                  <a:srgbClr val="000000"/>
                </a:solidFill>
              </a:defRPr>
            </a:lvl3pPr>
            <a:lvl4pPr marL="1028700" indent="0">
              <a:buNone/>
              <a:defRPr sz="1050">
                <a:solidFill>
                  <a:srgbClr val="000000"/>
                </a:solidFill>
              </a:defRPr>
            </a:lvl4pPr>
            <a:lvl5pPr marL="1371600" indent="0">
              <a:buNone/>
              <a:defRPr sz="1050">
                <a:solidFill>
                  <a:srgbClr val="000000"/>
                </a:solidFill>
              </a:defRPr>
            </a:lvl5pPr>
          </a:lstStyle>
          <a:p>
            <a:pPr lvl="0"/>
            <a:r>
              <a:rPr lang="en-US" dirty="0"/>
              <a:t>Click to edit Master text styles</a:t>
            </a:r>
          </a:p>
        </p:txBody>
      </p:sp>
      <p:pic>
        <p:nvPicPr>
          <p:cNvPr id="12" name="Graphic 11">
            <a:extLst>
              <a:ext uri="{FF2B5EF4-FFF2-40B4-BE49-F238E27FC236}">
                <a16:creationId xmlns:a16="http://schemas.microsoft.com/office/drawing/2014/main" id="{4EF3EC6F-C1C3-4A34-A49E-2140E8798FD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049612" y="752476"/>
            <a:ext cx="3810001" cy="5080001"/>
          </a:xfrm>
          <a:prstGeom prst="rect">
            <a:avLst/>
          </a:prstGeom>
        </p:spPr>
      </p:pic>
      <p:pic>
        <p:nvPicPr>
          <p:cNvPr id="4" name="Рисунок 3">
            <a:extLst>
              <a:ext uri="{FF2B5EF4-FFF2-40B4-BE49-F238E27FC236}">
                <a16:creationId xmlns:a16="http://schemas.microsoft.com/office/drawing/2014/main" id="{9E4F7286-A239-DD81-BF01-75877A7B36B8}"/>
              </a:ext>
            </a:extLst>
          </p:cNvPr>
          <p:cNvPicPr>
            <a:picLocks noChangeAspect="1"/>
          </p:cNvPicPr>
          <p:nvPr userDrawn="1"/>
        </p:nvPicPr>
        <p:blipFill>
          <a:blip r:embed="rId8"/>
          <a:stretch>
            <a:fillRect/>
          </a:stretch>
        </p:blipFill>
        <p:spPr>
          <a:xfrm>
            <a:off x="129557" y="93230"/>
            <a:ext cx="1669547" cy="821170"/>
          </a:xfrm>
          <a:prstGeom prst="rect">
            <a:avLst/>
          </a:prstGeom>
        </p:spPr>
      </p:pic>
    </p:spTree>
    <p:extLst>
      <p:ext uri="{BB962C8B-B14F-4D97-AF65-F5344CB8AC3E}">
        <p14:creationId xmlns:p14="http://schemas.microsoft.com/office/powerpoint/2010/main" val="367698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Колонка и бабл">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521EB3-2623-4D19-8CFB-BC2369EED61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9144000" cy="1081754"/>
          </a:xfrm>
          <a:prstGeom prst="rect">
            <a:avLst/>
          </a:prstGeom>
        </p:spPr>
      </p:pic>
      <p:sp>
        <p:nvSpPr>
          <p:cNvPr id="12" name="Скругленный прямоугольник 33">
            <a:extLst>
              <a:ext uri="{FF2B5EF4-FFF2-40B4-BE49-F238E27FC236}">
                <a16:creationId xmlns:a16="http://schemas.microsoft.com/office/drawing/2014/main" id="{9A409869-6018-47A6-B49B-23C2F6540AAB}"/>
              </a:ext>
            </a:extLst>
          </p:cNvPr>
          <p:cNvSpPr/>
          <p:nvPr userDrawn="1"/>
        </p:nvSpPr>
        <p:spPr>
          <a:xfrm>
            <a:off x="5899548" y="1098098"/>
            <a:ext cx="3838055" cy="4865007"/>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514313">
              <a:defRPr/>
            </a:pPr>
            <a:endParaRPr lang="ru-RU" sz="1050">
              <a:solidFill>
                <a:prstClr val="white"/>
              </a:solidFill>
              <a:latin typeface="Calibri" panose="020F0502020204030204"/>
            </a:endParaRPr>
          </a:p>
        </p:txBody>
      </p:sp>
      <p:sp>
        <p:nvSpPr>
          <p:cNvPr id="7" name="Slide Number Placeholder 6">
            <a:extLst>
              <a:ext uri="{FF2B5EF4-FFF2-40B4-BE49-F238E27FC236}">
                <a16:creationId xmlns:a16="http://schemas.microsoft.com/office/drawing/2014/main" id="{696F51D3-1D48-4B4F-831E-26FFA425D447}"/>
              </a:ext>
            </a:extLst>
          </p:cNvPr>
          <p:cNvSpPr>
            <a:spLocks noGrp="1"/>
          </p:cNvSpPr>
          <p:nvPr>
            <p:ph type="sldNum" sz="quarter" idx="10"/>
          </p:nvPr>
        </p:nvSpPr>
        <p:spPr>
          <a:xfrm>
            <a:off x="6457950" y="6356351"/>
            <a:ext cx="2057400" cy="365125"/>
          </a:xfrm>
        </p:spPr>
        <p:txBody>
          <a:bodyPr/>
          <a:lstStyle>
            <a:lvl1pPr>
              <a:defRPr sz="1050" b="1">
                <a:solidFill>
                  <a:schemeClr val="bg1"/>
                </a:solidFill>
              </a:defRPr>
            </a:lvl1pPr>
          </a:lstStyle>
          <a:p>
            <a:fld id="{35ACA335-37F7-42C7-872A-92C3D7072F89}" type="slidenum">
              <a:rPr lang="ru-RU" smtClean="0"/>
              <a:pPr/>
              <a:t>‹#›</a:t>
            </a:fld>
            <a:endParaRPr lang="ru-RU" dirty="0"/>
          </a:p>
        </p:txBody>
      </p:sp>
      <p:sp>
        <p:nvSpPr>
          <p:cNvPr id="9" name="Rectangle 8">
            <a:extLst>
              <a:ext uri="{FF2B5EF4-FFF2-40B4-BE49-F238E27FC236}">
                <a16:creationId xmlns:a16="http://schemas.microsoft.com/office/drawing/2014/main" id="{F974BFB6-1DD5-4B25-927C-CD7D7A1E7EF8}"/>
              </a:ext>
            </a:extLst>
          </p:cNvPr>
          <p:cNvSpPr/>
          <p:nvPr userDrawn="1"/>
        </p:nvSpPr>
        <p:spPr>
          <a:xfrm>
            <a:off x="0" y="0"/>
            <a:ext cx="9144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 name="Title 2">
            <a:extLst>
              <a:ext uri="{FF2B5EF4-FFF2-40B4-BE49-F238E27FC236}">
                <a16:creationId xmlns:a16="http://schemas.microsoft.com/office/drawing/2014/main" id="{DD9EF67E-4F30-4336-935D-9CEC43D400DC}"/>
              </a:ext>
            </a:extLst>
          </p:cNvPr>
          <p:cNvSpPr>
            <a:spLocks noGrp="1"/>
          </p:cNvSpPr>
          <p:nvPr>
            <p:ph type="title"/>
          </p:nvPr>
        </p:nvSpPr>
        <p:spPr>
          <a:xfrm>
            <a:off x="721519" y="1"/>
            <a:ext cx="7900988" cy="838199"/>
          </a:xfrm>
        </p:spPr>
        <p:txBody>
          <a:bodyPr anchor="ctr">
            <a:normAutofit/>
          </a:bodyPr>
          <a:lstStyle>
            <a:lvl1pPr>
              <a:tabLst>
                <a:tab pos="607219" algn="l"/>
              </a:tabLst>
              <a:defRPr sz="1800" b="1">
                <a:solidFill>
                  <a:schemeClr val="tx2"/>
                </a:solidFill>
              </a:defRPr>
            </a:lvl1pPr>
          </a:lstStyle>
          <a:p>
            <a:pPr>
              <a:tabLst>
                <a:tab pos="809625" algn="l"/>
              </a:tabLst>
            </a:pPr>
            <a:endParaRPr lang="ru-RU" dirty="0"/>
          </a:p>
        </p:txBody>
      </p:sp>
      <p:sp>
        <p:nvSpPr>
          <p:cNvPr id="18" name="Text Placeholder 18">
            <a:extLst>
              <a:ext uri="{FF2B5EF4-FFF2-40B4-BE49-F238E27FC236}">
                <a16:creationId xmlns:a16="http://schemas.microsoft.com/office/drawing/2014/main" id="{A21A71B5-7B65-4C24-9580-57E6AA1488F1}"/>
              </a:ext>
            </a:extLst>
          </p:cNvPr>
          <p:cNvSpPr>
            <a:spLocks noGrp="1"/>
          </p:cNvSpPr>
          <p:nvPr>
            <p:ph type="body" sz="quarter" idx="13"/>
          </p:nvPr>
        </p:nvSpPr>
        <p:spPr>
          <a:xfrm>
            <a:off x="728663" y="1323976"/>
            <a:ext cx="4725080" cy="4524829"/>
          </a:xfrm>
        </p:spPr>
        <p:txBody>
          <a:bodyPr>
            <a:normAutofit/>
          </a:bodyPr>
          <a:lstStyle>
            <a:lvl1pPr marL="171450" indent="-171450">
              <a:buClr>
                <a:schemeClr val="tx2"/>
              </a:buClr>
              <a:buFont typeface="Arial" panose="020B0604020202020204" pitchFamily="34" charset="0"/>
              <a:buChar char="•"/>
              <a:defRPr sz="1350">
                <a:solidFill>
                  <a:srgbClr val="000000"/>
                </a:solidFill>
              </a:defRPr>
            </a:lvl1pPr>
            <a:lvl2pPr marL="514350" indent="-171450">
              <a:buClr>
                <a:schemeClr val="tx2"/>
              </a:buClr>
              <a:buFont typeface="Wingdings" panose="05000000000000000000" pitchFamily="2" charset="2"/>
              <a:buChar char="§"/>
              <a:defRPr sz="1350">
                <a:solidFill>
                  <a:srgbClr val="000000"/>
                </a:solidFill>
              </a:defRPr>
            </a:lvl2pPr>
            <a:lvl3pPr marL="857250" indent="-171450">
              <a:buClr>
                <a:schemeClr val="tx2"/>
              </a:buClr>
              <a:buFont typeface="Wingdings" panose="05000000000000000000" pitchFamily="2" charset="2"/>
              <a:buChar char="§"/>
              <a:defRPr sz="1350">
                <a:solidFill>
                  <a:srgbClr val="000000"/>
                </a:solidFill>
              </a:defRPr>
            </a:lvl3pPr>
            <a:lvl4pPr marL="1200150" indent="-171450">
              <a:buClr>
                <a:schemeClr val="tx2"/>
              </a:buClr>
              <a:buFont typeface="Wingdings" panose="05000000000000000000" pitchFamily="2" charset="2"/>
              <a:buChar char="§"/>
              <a:defRPr sz="1350">
                <a:solidFill>
                  <a:srgbClr val="000000"/>
                </a:solidFill>
              </a:defRPr>
            </a:lvl4pPr>
            <a:lvl5pPr marL="1543050" indent="-171450">
              <a:buClr>
                <a:schemeClr val="tx2"/>
              </a:buClr>
              <a:buFont typeface="Wingdings" panose="05000000000000000000" pitchFamily="2" charset="2"/>
              <a:buChar char="§"/>
              <a:defRPr sz="1350">
                <a:solidFill>
                  <a:srgbClr val="000000"/>
                </a:solidFill>
              </a:defRPr>
            </a:lvl5pPr>
          </a:lstStyle>
          <a:p>
            <a:pPr lvl="0"/>
            <a:endParaRPr lang="ru-RU" dirty="0"/>
          </a:p>
        </p:txBody>
      </p:sp>
      <p:sp>
        <p:nvSpPr>
          <p:cNvPr id="21" name="Text Placeholder 18">
            <a:extLst>
              <a:ext uri="{FF2B5EF4-FFF2-40B4-BE49-F238E27FC236}">
                <a16:creationId xmlns:a16="http://schemas.microsoft.com/office/drawing/2014/main" id="{9B48F3C9-23C7-41D2-9897-A3F464FE3448}"/>
              </a:ext>
            </a:extLst>
          </p:cNvPr>
          <p:cNvSpPr>
            <a:spLocks noGrp="1"/>
          </p:cNvSpPr>
          <p:nvPr>
            <p:ph type="body" sz="quarter" idx="14"/>
          </p:nvPr>
        </p:nvSpPr>
        <p:spPr>
          <a:xfrm>
            <a:off x="6242860" y="2134067"/>
            <a:ext cx="2581274" cy="3369582"/>
          </a:xfrm>
        </p:spPr>
        <p:txBody>
          <a:bodyPr>
            <a:normAutofit/>
          </a:bodyPr>
          <a:lstStyle>
            <a:lvl1pPr marL="171450" indent="-171450">
              <a:spcBef>
                <a:spcPts val="0"/>
              </a:spcBef>
              <a:spcAft>
                <a:spcPts val="600"/>
              </a:spcAft>
              <a:buClr>
                <a:schemeClr val="tx2"/>
              </a:buClr>
              <a:buFont typeface="Arial" panose="020B0604020202020204" pitchFamily="34" charset="0"/>
              <a:buChar char="•"/>
              <a:defRPr sz="1350">
                <a:solidFill>
                  <a:srgbClr val="000000"/>
                </a:solidFill>
              </a:defRPr>
            </a:lvl1pPr>
            <a:lvl2pPr marL="514350" indent="-171450">
              <a:buClr>
                <a:schemeClr val="tx2"/>
              </a:buClr>
              <a:buFont typeface="Wingdings" panose="05000000000000000000" pitchFamily="2" charset="2"/>
              <a:buChar char="§"/>
              <a:defRPr sz="1350">
                <a:solidFill>
                  <a:srgbClr val="000000"/>
                </a:solidFill>
              </a:defRPr>
            </a:lvl2pPr>
            <a:lvl3pPr marL="857250" indent="-171450">
              <a:buClr>
                <a:schemeClr val="tx2"/>
              </a:buClr>
              <a:buFont typeface="Wingdings" panose="05000000000000000000" pitchFamily="2" charset="2"/>
              <a:buChar char="§"/>
              <a:defRPr sz="1350">
                <a:solidFill>
                  <a:srgbClr val="000000"/>
                </a:solidFill>
              </a:defRPr>
            </a:lvl3pPr>
            <a:lvl4pPr marL="1200150" indent="-171450">
              <a:buClr>
                <a:schemeClr val="tx2"/>
              </a:buClr>
              <a:buFont typeface="Wingdings" panose="05000000000000000000" pitchFamily="2" charset="2"/>
              <a:buChar char="§"/>
              <a:defRPr sz="1350">
                <a:solidFill>
                  <a:srgbClr val="000000"/>
                </a:solidFill>
              </a:defRPr>
            </a:lvl4pPr>
            <a:lvl5pPr marL="1543050" indent="-171450">
              <a:buClr>
                <a:schemeClr val="tx2"/>
              </a:buClr>
              <a:buFont typeface="Wingdings" panose="05000000000000000000" pitchFamily="2" charset="2"/>
              <a:buChar char="§"/>
              <a:defRPr sz="1350">
                <a:solidFill>
                  <a:srgbClr val="000000"/>
                </a:solidFill>
              </a:defRPr>
            </a:lvl5pPr>
          </a:lstStyle>
          <a:p>
            <a:pPr lvl="0"/>
            <a:endParaRPr lang="ru-RU" dirty="0"/>
          </a:p>
        </p:txBody>
      </p:sp>
      <p:sp>
        <p:nvSpPr>
          <p:cNvPr id="5" name="Text Placeholder 4">
            <a:extLst>
              <a:ext uri="{FF2B5EF4-FFF2-40B4-BE49-F238E27FC236}">
                <a16:creationId xmlns:a16="http://schemas.microsoft.com/office/drawing/2014/main" id="{215A7B60-5AB2-4827-A7D4-D25E15A6A827}"/>
              </a:ext>
            </a:extLst>
          </p:cNvPr>
          <p:cNvSpPr>
            <a:spLocks noGrp="1"/>
          </p:cNvSpPr>
          <p:nvPr>
            <p:ph type="body" sz="quarter" idx="15"/>
          </p:nvPr>
        </p:nvSpPr>
        <p:spPr>
          <a:xfrm>
            <a:off x="6242858" y="1302669"/>
            <a:ext cx="2581275" cy="571500"/>
          </a:xfrm>
        </p:spPr>
        <p:txBody>
          <a:bodyPr anchor="ctr">
            <a:noAutofit/>
          </a:bodyPr>
          <a:lstStyle>
            <a:lvl1pPr marL="0" indent="0">
              <a:buNone/>
              <a:defRPr sz="1800" b="1">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endParaRPr lang="ru-RU" dirty="0"/>
          </a:p>
        </p:txBody>
      </p:sp>
      <p:pic>
        <p:nvPicPr>
          <p:cNvPr id="14" name="Graphic 13">
            <a:extLst>
              <a:ext uri="{FF2B5EF4-FFF2-40B4-BE49-F238E27FC236}">
                <a16:creationId xmlns:a16="http://schemas.microsoft.com/office/drawing/2014/main" id="{A3BF2925-A944-4DEF-BDE1-1973DF8BFA4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1281" y="200440"/>
            <a:ext cx="321807" cy="432807"/>
          </a:xfrm>
          <a:prstGeom prst="rect">
            <a:avLst/>
          </a:prstGeom>
        </p:spPr>
      </p:pic>
    </p:spTree>
    <p:extLst>
      <p:ext uri="{BB962C8B-B14F-4D97-AF65-F5344CB8AC3E}">
        <p14:creationId xmlns:p14="http://schemas.microsoft.com/office/powerpoint/2010/main" val="1354627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Пустой слайд с подвалом">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DF2037-6562-4039-80B1-04012E84ED8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9144000" cy="1081754"/>
          </a:xfrm>
          <a:prstGeom prst="rect">
            <a:avLst/>
          </a:prstGeom>
        </p:spPr>
      </p:pic>
      <p:sp>
        <p:nvSpPr>
          <p:cNvPr id="2" name="Title 1">
            <a:extLst>
              <a:ext uri="{FF2B5EF4-FFF2-40B4-BE49-F238E27FC236}">
                <a16:creationId xmlns:a16="http://schemas.microsoft.com/office/drawing/2014/main" id="{1ECC1A73-63C3-4376-B0A7-A4532D7510AD}"/>
              </a:ext>
            </a:extLst>
          </p:cNvPr>
          <p:cNvSpPr>
            <a:spLocks noGrp="1"/>
          </p:cNvSpPr>
          <p:nvPr>
            <p:ph type="title"/>
          </p:nvPr>
        </p:nvSpPr>
        <p:spPr/>
        <p:txBody>
          <a:bodyPr>
            <a:normAutofit/>
          </a:bodyPr>
          <a:lstStyle>
            <a:lvl1pPr>
              <a:defRPr sz="2100"/>
            </a:lvl1pPr>
          </a:lstStyle>
          <a:p>
            <a:r>
              <a:rPr lang="en-US" dirty="0"/>
              <a:t>Click to edit Master title style</a:t>
            </a:r>
            <a:endParaRPr lang="ru-RU" dirty="0"/>
          </a:p>
        </p:txBody>
      </p:sp>
      <p:sp>
        <p:nvSpPr>
          <p:cNvPr id="8" name="Slide Number Placeholder 6">
            <a:extLst>
              <a:ext uri="{FF2B5EF4-FFF2-40B4-BE49-F238E27FC236}">
                <a16:creationId xmlns:a16="http://schemas.microsoft.com/office/drawing/2014/main" id="{F89B92AE-557D-452C-87E8-14E80D823F41}"/>
              </a:ext>
            </a:extLst>
          </p:cNvPr>
          <p:cNvSpPr>
            <a:spLocks noGrp="1"/>
          </p:cNvSpPr>
          <p:nvPr>
            <p:ph type="sldNum" sz="quarter" idx="10"/>
          </p:nvPr>
        </p:nvSpPr>
        <p:spPr>
          <a:xfrm>
            <a:off x="6457950" y="6356351"/>
            <a:ext cx="2057400" cy="365125"/>
          </a:xfrm>
        </p:spPr>
        <p:txBody>
          <a:bodyPr/>
          <a:lstStyle>
            <a:lvl1pPr>
              <a:defRPr sz="105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1737196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0942D5-EDF5-4E10-9FC1-29A2A9EDCC10}"/>
              </a:ext>
            </a:extLst>
          </p:cNvPr>
          <p:cNvSpPr>
            <a:spLocks noGrp="1"/>
          </p:cNvSpPr>
          <p:nvPr>
            <p:ph type="sldNum" sz="quarter" idx="10"/>
          </p:nvPr>
        </p:nvSpPr>
        <p:spPr>
          <a:xfrm>
            <a:off x="6457950" y="6356351"/>
            <a:ext cx="2057400" cy="365125"/>
          </a:xfrm>
        </p:spPr>
        <p:txBody>
          <a:bodyPr/>
          <a:lstStyle>
            <a:lvl1pPr>
              <a:defRPr sz="1050" b="1">
                <a:solidFill>
                  <a:schemeClr val="tx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656616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3F646A-70BF-7244-9D52-80ABA25C75AB}"/>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13EAEFFC-4293-1A46-9DB8-0DA8DCC07D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EBCE1EEC-0BC4-6241-B961-91371CCF86D2}"/>
              </a:ext>
            </a:extLst>
          </p:cNvPr>
          <p:cNvSpPr>
            <a:spLocks noGrp="1"/>
          </p:cNvSpPr>
          <p:nvPr>
            <p:ph type="dt" sz="half" idx="10"/>
          </p:nvPr>
        </p:nvSpPr>
        <p:spPr/>
        <p:txBody>
          <a:bodyPr/>
          <a:lstStyle/>
          <a:p>
            <a:fld id="{967E910C-5509-E548-9082-2F8EE8650268}" type="datetimeFigureOut">
              <a:rPr lang="ru-RU" smtClean="0"/>
              <a:t>20.04.2023</a:t>
            </a:fld>
            <a:endParaRPr lang="ru-RU"/>
          </a:p>
        </p:txBody>
      </p:sp>
      <p:sp>
        <p:nvSpPr>
          <p:cNvPr id="5" name="Нижний колонтитул 4">
            <a:extLst>
              <a:ext uri="{FF2B5EF4-FFF2-40B4-BE49-F238E27FC236}">
                <a16:creationId xmlns:a16="http://schemas.microsoft.com/office/drawing/2014/main" id="{4DEC948D-DBB7-5F4D-A04D-60B60A2DD0D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F87F2A9-F509-5445-86C3-93F6DE10AEAA}"/>
              </a:ext>
            </a:extLst>
          </p:cNvPr>
          <p:cNvSpPr>
            <a:spLocks noGrp="1"/>
          </p:cNvSpPr>
          <p:nvPr>
            <p:ph type="sldNum" sz="quarter" idx="12"/>
          </p:nvPr>
        </p:nvSpPr>
        <p:spPr/>
        <p:txBody>
          <a:bodyPr/>
          <a:lstStyle/>
          <a:p>
            <a:fld id="{51DA89C2-9C67-ED42-B37E-032E37B1EE51}" type="slidenum">
              <a:rPr lang="ru-RU" smtClean="0"/>
              <a:t>‹#›</a:t>
            </a:fld>
            <a:endParaRPr lang="ru-RU"/>
          </a:p>
        </p:txBody>
      </p:sp>
    </p:spTree>
    <p:extLst>
      <p:ext uri="{BB962C8B-B14F-4D97-AF65-F5344CB8AC3E}">
        <p14:creationId xmlns:p14="http://schemas.microsoft.com/office/powerpoint/2010/main" val="1569551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2F8EDCF-3979-41F7-BD55-BB5BBB9BBD40}"/>
              </a:ext>
            </a:extLst>
          </p:cNvPr>
          <p:cNvPicPr>
            <a:picLocks noChangeAspect="1"/>
          </p:cNvPicPr>
          <p:nvPr userDrawn="1"/>
        </p:nvPicPr>
        <p:blipFill>
          <a:blip r:embed="rId2"/>
          <a:stretch>
            <a:fillRect/>
          </a:stretch>
        </p:blipFill>
        <p:spPr>
          <a:xfrm flipH="1">
            <a:off x="1852" y="0"/>
            <a:ext cx="9140300" cy="6858000"/>
          </a:xfrm>
          <a:prstGeom prst="rect">
            <a:avLst/>
          </a:prstGeom>
        </p:spPr>
      </p:pic>
      <p:sp>
        <p:nvSpPr>
          <p:cNvPr id="2" name="Title 1">
            <a:extLst>
              <a:ext uri="{FF2B5EF4-FFF2-40B4-BE49-F238E27FC236}">
                <a16:creationId xmlns:a16="http://schemas.microsoft.com/office/drawing/2014/main" id="{90602BA8-59C4-49CA-A80E-77E37E785FB7}"/>
              </a:ext>
            </a:extLst>
          </p:cNvPr>
          <p:cNvSpPr>
            <a:spLocks noGrp="1"/>
          </p:cNvSpPr>
          <p:nvPr>
            <p:ph type="ctrTitle"/>
          </p:nvPr>
        </p:nvSpPr>
        <p:spPr>
          <a:xfrm>
            <a:off x="4562480" y="2004303"/>
            <a:ext cx="4287611" cy="2149315"/>
          </a:xfrm>
        </p:spPr>
        <p:txBody>
          <a:bodyPr anchor="t">
            <a:normAutofit/>
          </a:bodyPr>
          <a:lstStyle>
            <a:lvl1pPr algn="r">
              <a:defRPr sz="27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id="{5589EFB6-A77C-4C11-AF39-CFE41C9D5BA4}"/>
              </a:ext>
            </a:extLst>
          </p:cNvPr>
          <p:cNvSpPr>
            <a:spLocks noGrp="1"/>
          </p:cNvSpPr>
          <p:nvPr>
            <p:ph type="subTitle" idx="1"/>
          </p:nvPr>
        </p:nvSpPr>
        <p:spPr>
          <a:xfrm>
            <a:off x="4562480" y="5370514"/>
            <a:ext cx="4287611" cy="390527"/>
          </a:xfrm>
        </p:spPr>
        <p:txBody>
          <a:bodyPr>
            <a:normAutofit/>
          </a:bodyPr>
          <a:lstStyle>
            <a:lvl1pPr marL="0" indent="0" algn="r">
              <a:buNone/>
              <a:defRPr sz="1500">
                <a:solidFill>
                  <a:srgbClr val="000000"/>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ru-RU" dirty="0"/>
          </a:p>
        </p:txBody>
      </p:sp>
      <p:pic>
        <p:nvPicPr>
          <p:cNvPr id="11" name="Рисунок 10">
            <a:extLst>
              <a:ext uri="{FF2B5EF4-FFF2-40B4-BE49-F238E27FC236}">
                <a16:creationId xmlns:a16="http://schemas.microsoft.com/office/drawing/2014/main" id="{8C98131A-5EED-4F21-A1D0-AEE44A330C2B}"/>
              </a:ext>
            </a:extLst>
          </p:cNvPr>
          <p:cNvPicPr>
            <a:picLocks noChangeAspect="1"/>
          </p:cNvPicPr>
          <p:nvPr userDrawn="1"/>
        </p:nvPicPr>
        <p:blipFill>
          <a:blip r:embed="rId3"/>
          <a:stretch>
            <a:fillRect/>
          </a:stretch>
        </p:blipFill>
        <p:spPr>
          <a:xfrm>
            <a:off x="7400232" y="137743"/>
            <a:ext cx="1449856" cy="751777"/>
          </a:xfrm>
          <a:prstGeom prst="rect">
            <a:avLst/>
          </a:prstGeom>
        </p:spPr>
      </p:pic>
      <p:sp>
        <p:nvSpPr>
          <p:cNvPr id="10" name="Slide Number Placeholder 6">
            <a:extLst>
              <a:ext uri="{FF2B5EF4-FFF2-40B4-BE49-F238E27FC236}">
                <a16:creationId xmlns:a16="http://schemas.microsoft.com/office/drawing/2014/main" id="{C3617151-57D0-4441-BF23-61528D228CB2}"/>
              </a:ext>
            </a:extLst>
          </p:cNvPr>
          <p:cNvSpPr>
            <a:spLocks noGrp="1"/>
          </p:cNvSpPr>
          <p:nvPr>
            <p:ph type="sldNum" sz="quarter" idx="10"/>
          </p:nvPr>
        </p:nvSpPr>
        <p:spPr>
          <a:xfrm>
            <a:off x="6457950" y="6356355"/>
            <a:ext cx="2057400" cy="365125"/>
          </a:xfrm>
        </p:spPr>
        <p:txBody>
          <a:bodyPr/>
          <a:lstStyle>
            <a:lvl1pPr>
              <a:defRPr sz="105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id="{0DE5B966-1769-4475-87AC-B648616EE042}"/>
              </a:ext>
            </a:extLst>
          </p:cNvPr>
          <p:cNvSpPr txBox="1">
            <a:spLocks/>
          </p:cNvSpPr>
          <p:nvPr userDrawn="1"/>
        </p:nvSpPr>
        <p:spPr>
          <a:xfrm>
            <a:off x="4562479" y="5965825"/>
            <a:ext cx="4287611" cy="390527"/>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ru-RU" sz="1050" dirty="0"/>
          </a:p>
        </p:txBody>
      </p:sp>
      <p:sp>
        <p:nvSpPr>
          <p:cNvPr id="17" name="Text Placeholder 16">
            <a:extLst>
              <a:ext uri="{FF2B5EF4-FFF2-40B4-BE49-F238E27FC236}">
                <a16:creationId xmlns:a16="http://schemas.microsoft.com/office/drawing/2014/main" id="{621A0428-65CA-4233-9588-FE9A4125CB9E}"/>
              </a:ext>
            </a:extLst>
          </p:cNvPr>
          <p:cNvSpPr>
            <a:spLocks noGrp="1"/>
          </p:cNvSpPr>
          <p:nvPr>
            <p:ph type="body" sz="quarter" idx="11"/>
          </p:nvPr>
        </p:nvSpPr>
        <p:spPr>
          <a:xfrm>
            <a:off x="4562479" y="5983289"/>
            <a:ext cx="4287613" cy="484188"/>
          </a:xfrm>
        </p:spPr>
        <p:txBody>
          <a:bodyPr anchor="ctr">
            <a:noAutofit/>
          </a:bodyPr>
          <a:lstStyle>
            <a:lvl1pPr marL="0" indent="0" algn="r">
              <a:buNone/>
              <a:defRPr sz="1050">
                <a:solidFill>
                  <a:srgbClr val="000000"/>
                </a:solidFill>
              </a:defRPr>
            </a:lvl1pPr>
            <a:lvl2pPr marL="342892" indent="0">
              <a:buNone/>
              <a:defRPr sz="1050">
                <a:solidFill>
                  <a:srgbClr val="000000"/>
                </a:solidFill>
              </a:defRPr>
            </a:lvl2pPr>
            <a:lvl3pPr marL="685783" indent="0">
              <a:buNone/>
              <a:defRPr sz="1050">
                <a:solidFill>
                  <a:srgbClr val="000000"/>
                </a:solidFill>
              </a:defRPr>
            </a:lvl3pPr>
            <a:lvl4pPr marL="1028675" indent="0">
              <a:buNone/>
              <a:defRPr sz="1050">
                <a:solidFill>
                  <a:srgbClr val="000000"/>
                </a:solidFill>
              </a:defRPr>
            </a:lvl4pPr>
            <a:lvl5pPr marL="1371566" indent="0">
              <a:buNone/>
              <a:defRPr sz="1050">
                <a:solidFill>
                  <a:srgbClr val="000000"/>
                </a:solidFill>
              </a:defRPr>
            </a:lvl5pPr>
          </a:lstStyle>
          <a:p>
            <a:pPr lvl="0"/>
            <a:r>
              <a:rPr lang="en-US" dirty="0"/>
              <a:t>Click to edit Master text styles</a:t>
            </a:r>
          </a:p>
        </p:txBody>
      </p:sp>
      <p:pic>
        <p:nvPicPr>
          <p:cNvPr id="14" name="Graphic 13">
            <a:extLst>
              <a:ext uri="{FF2B5EF4-FFF2-40B4-BE49-F238E27FC236}">
                <a16:creationId xmlns:a16="http://schemas.microsoft.com/office/drawing/2014/main" id="{8DD2ED7C-EE3E-447B-928D-930365F8BE74}"/>
              </a:ext>
            </a:extLst>
          </p:cNvPr>
          <p:cNvPicPr>
            <a:picLocks noChangeAspect="1"/>
          </p:cNvPicPr>
          <p:nvPr userDrawn="1"/>
        </p:nvPicPr>
        <p:blipFill>
          <a:blip r:embed="rId4">
            <a:lum bright="6000" contrast="12000"/>
            <a:extLst>
              <a:ext uri="{96DAC541-7B7A-43D3-8B79-37D633B846F1}">
                <asvg:svgBlip xmlns:asvg="http://schemas.microsoft.com/office/drawing/2016/SVG/main" r:embed="rId5"/>
              </a:ext>
            </a:extLst>
          </a:blip>
          <a:stretch>
            <a:fillRect/>
          </a:stretch>
        </p:blipFill>
        <p:spPr>
          <a:xfrm>
            <a:off x="433465" y="1035957"/>
            <a:ext cx="3697400" cy="4929867"/>
          </a:xfrm>
          <a:prstGeom prst="rect">
            <a:avLst/>
          </a:prstGeom>
        </p:spPr>
      </p:pic>
    </p:spTree>
    <p:extLst>
      <p:ext uri="{BB962C8B-B14F-4D97-AF65-F5344CB8AC3E}">
        <p14:creationId xmlns:p14="http://schemas.microsoft.com/office/powerpoint/2010/main" val="396468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_2">
    <p:bg>
      <p:bgPr>
        <a:solidFill>
          <a:srgbClr val="FFFFFF"/>
        </a:solidFill>
        <a:effectLst/>
      </p:bgPr>
    </p:bg>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B5124AE1-3373-448C-80E2-E9265CF5F063}"/>
              </a:ext>
            </a:extLst>
          </p:cNvPr>
          <p:cNvPicPr>
            <a:picLocks noChangeAspect="1"/>
          </p:cNvPicPr>
          <p:nvPr userDrawn="1"/>
        </p:nvPicPr>
        <p:blipFill rotWithShape="1">
          <a:blip r:embed="rId2"/>
          <a:srcRect l="7604" t="4749" r="28361" b="2554"/>
          <a:stretch/>
        </p:blipFill>
        <p:spPr>
          <a:xfrm>
            <a:off x="0" y="-1"/>
            <a:ext cx="9144000" cy="6858001"/>
          </a:xfrm>
          <a:prstGeom prst="rect">
            <a:avLst/>
          </a:prstGeom>
        </p:spPr>
      </p:pic>
      <p:pic>
        <p:nvPicPr>
          <p:cNvPr id="13" name="Рисунок 3">
            <a:extLst>
              <a:ext uri="{FF2B5EF4-FFF2-40B4-BE49-F238E27FC236}">
                <a16:creationId xmlns:a16="http://schemas.microsoft.com/office/drawing/2014/main" id="{EB23B8DB-BC73-45EA-A03C-A38BD4EB81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0750"/>
          <a:stretch/>
        </p:blipFill>
        <p:spPr>
          <a:xfrm>
            <a:off x="4806705" y="-1397790"/>
            <a:ext cx="5833505" cy="8953500"/>
          </a:xfrm>
          <a:prstGeom prst="rect">
            <a:avLst/>
          </a:prstGeom>
        </p:spPr>
      </p:pic>
      <p:sp>
        <p:nvSpPr>
          <p:cNvPr id="2" name="Title 1">
            <a:extLst>
              <a:ext uri="{FF2B5EF4-FFF2-40B4-BE49-F238E27FC236}">
                <a16:creationId xmlns:a16="http://schemas.microsoft.com/office/drawing/2014/main" id="{90602BA8-59C4-49CA-A80E-77E37E785FB7}"/>
              </a:ext>
            </a:extLst>
          </p:cNvPr>
          <p:cNvSpPr>
            <a:spLocks noGrp="1"/>
          </p:cNvSpPr>
          <p:nvPr>
            <p:ph type="ctrTitle"/>
          </p:nvPr>
        </p:nvSpPr>
        <p:spPr>
          <a:xfrm>
            <a:off x="284389" y="2004303"/>
            <a:ext cx="4287611" cy="2149314"/>
          </a:xfrm>
        </p:spPr>
        <p:txBody>
          <a:bodyPr anchor="t">
            <a:normAutofit/>
          </a:bodyPr>
          <a:lstStyle>
            <a:lvl1pPr algn="l">
              <a:defRPr sz="27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id="{5589EFB6-A77C-4C11-AF39-CFE41C9D5BA4}"/>
              </a:ext>
            </a:extLst>
          </p:cNvPr>
          <p:cNvSpPr>
            <a:spLocks noGrp="1"/>
          </p:cNvSpPr>
          <p:nvPr>
            <p:ph type="subTitle" idx="1"/>
          </p:nvPr>
        </p:nvSpPr>
        <p:spPr>
          <a:xfrm>
            <a:off x="284389" y="5370513"/>
            <a:ext cx="4287611" cy="390526"/>
          </a:xfrm>
        </p:spPr>
        <p:txBody>
          <a:bodyPr>
            <a:normAutofit/>
          </a:bodyPr>
          <a:lstStyle>
            <a:lvl1pPr marL="0" indent="0" algn="l">
              <a:buNone/>
              <a:defRPr sz="1500">
                <a:solidFill>
                  <a:srgbClr val="000000"/>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ru-RU" dirty="0"/>
          </a:p>
        </p:txBody>
      </p:sp>
      <p:sp>
        <p:nvSpPr>
          <p:cNvPr id="10" name="Slide Number Placeholder 6">
            <a:extLst>
              <a:ext uri="{FF2B5EF4-FFF2-40B4-BE49-F238E27FC236}">
                <a16:creationId xmlns:a16="http://schemas.microsoft.com/office/drawing/2014/main" id="{C3617151-57D0-4441-BF23-61528D228CB2}"/>
              </a:ext>
            </a:extLst>
          </p:cNvPr>
          <p:cNvSpPr>
            <a:spLocks noGrp="1"/>
          </p:cNvSpPr>
          <p:nvPr>
            <p:ph type="sldNum" sz="quarter" idx="10"/>
          </p:nvPr>
        </p:nvSpPr>
        <p:spPr>
          <a:xfrm>
            <a:off x="6457950" y="6356351"/>
            <a:ext cx="2057400" cy="365125"/>
          </a:xfrm>
        </p:spPr>
        <p:txBody>
          <a:bodyPr/>
          <a:lstStyle>
            <a:lvl1pPr>
              <a:defRPr sz="105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id="{0DE5B966-1769-4475-87AC-B648616EE042}"/>
              </a:ext>
            </a:extLst>
          </p:cNvPr>
          <p:cNvSpPr txBox="1">
            <a:spLocks/>
          </p:cNvSpPr>
          <p:nvPr userDrawn="1"/>
        </p:nvSpPr>
        <p:spPr>
          <a:xfrm>
            <a:off x="284388" y="5965824"/>
            <a:ext cx="4287611" cy="390526"/>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050" dirty="0"/>
          </a:p>
        </p:txBody>
      </p:sp>
      <p:sp>
        <p:nvSpPr>
          <p:cNvPr id="17" name="Text Placeholder 16">
            <a:extLst>
              <a:ext uri="{FF2B5EF4-FFF2-40B4-BE49-F238E27FC236}">
                <a16:creationId xmlns:a16="http://schemas.microsoft.com/office/drawing/2014/main" id="{621A0428-65CA-4233-9588-FE9A4125CB9E}"/>
              </a:ext>
            </a:extLst>
          </p:cNvPr>
          <p:cNvSpPr>
            <a:spLocks noGrp="1"/>
          </p:cNvSpPr>
          <p:nvPr>
            <p:ph type="body" sz="quarter" idx="11"/>
          </p:nvPr>
        </p:nvSpPr>
        <p:spPr>
          <a:xfrm>
            <a:off x="284388" y="5983288"/>
            <a:ext cx="4287613" cy="484188"/>
          </a:xfrm>
        </p:spPr>
        <p:txBody>
          <a:bodyPr anchor="ctr">
            <a:noAutofit/>
          </a:bodyPr>
          <a:lstStyle>
            <a:lvl1pPr marL="0" indent="0">
              <a:buNone/>
              <a:defRPr sz="1050">
                <a:solidFill>
                  <a:srgbClr val="000000"/>
                </a:solidFill>
              </a:defRPr>
            </a:lvl1pPr>
            <a:lvl2pPr marL="342900" indent="0">
              <a:buNone/>
              <a:defRPr sz="1050">
                <a:solidFill>
                  <a:srgbClr val="000000"/>
                </a:solidFill>
              </a:defRPr>
            </a:lvl2pPr>
            <a:lvl3pPr marL="685800" indent="0">
              <a:buNone/>
              <a:defRPr sz="1050">
                <a:solidFill>
                  <a:srgbClr val="000000"/>
                </a:solidFill>
              </a:defRPr>
            </a:lvl3pPr>
            <a:lvl4pPr marL="1028700" indent="0">
              <a:buNone/>
              <a:defRPr sz="1050">
                <a:solidFill>
                  <a:srgbClr val="000000"/>
                </a:solidFill>
              </a:defRPr>
            </a:lvl4pPr>
            <a:lvl5pPr marL="1371600" indent="0">
              <a:buNone/>
              <a:defRPr sz="1050">
                <a:solidFill>
                  <a:srgbClr val="000000"/>
                </a:solidFill>
              </a:defRPr>
            </a:lvl5pPr>
          </a:lstStyle>
          <a:p>
            <a:pPr lvl="0"/>
            <a:r>
              <a:rPr lang="en-US" dirty="0"/>
              <a:t>Click to edit Master text styles</a:t>
            </a:r>
          </a:p>
        </p:txBody>
      </p:sp>
      <p:pic>
        <p:nvPicPr>
          <p:cNvPr id="14" name="Рисунок 13">
            <a:extLst>
              <a:ext uri="{FF2B5EF4-FFF2-40B4-BE49-F238E27FC236}">
                <a16:creationId xmlns:a16="http://schemas.microsoft.com/office/drawing/2014/main" id="{1DD942AD-C424-7CE0-7B0D-B50DF65F33D8}"/>
              </a:ext>
            </a:extLst>
          </p:cNvPr>
          <p:cNvPicPr>
            <a:picLocks noChangeAspect="1"/>
          </p:cNvPicPr>
          <p:nvPr userDrawn="1"/>
        </p:nvPicPr>
        <p:blipFill>
          <a:blip r:embed="rId4"/>
          <a:stretch>
            <a:fillRect/>
          </a:stretch>
        </p:blipFill>
        <p:spPr>
          <a:xfrm>
            <a:off x="129557" y="93230"/>
            <a:ext cx="1669547" cy="821170"/>
          </a:xfrm>
          <a:prstGeom prst="rect">
            <a:avLst/>
          </a:prstGeom>
        </p:spPr>
      </p:pic>
    </p:spTree>
    <p:extLst>
      <p:ext uri="{BB962C8B-B14F-4D97-AF65-F5344CB8AC3E}">
        <p14:creationId xmlns:p14="http://schemas.microsoft.com/office/powerpoint/2010/main" val="243255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чало нового раздела">
    <p:spTree>
      <p:nvGrpSpPr>
        <p:cNvPr id="1" name=""/>
        <p:cNvGrpSpPr/>
        <p:nvPr/>
      </p:nvGrpSpPr>
      <p:grpSpPr>
        <a:xfrm>
          <a:off x="0" y="0"/>
          <a:ext cx="0" cy="0"/>
          <a:chOff x="0" y="0"/>
          <a:chExt cx="0" cy="0"/>
        </a:xfrm>
      </p:grpSpPr>
      <p:pic>
        <p:nvPicPr>
          <p:cNvPr id="10" name="Рисунок 4">
            <a:extLst>
              <a:ext uri="{FF2B5EF4-FFF2-40B4-BE49-F238E27FC236}">
                <a16:creationId xmlns:a16="http://schemas.microsoft.com/office/drawing/2014/main" id="{68DBB5B4-50CD-1B4B-8975-3DEEE9D085D6}"/>
              </a:ext>
            </a:extLst>
          </p:cNvPr>
          <p:cNvPicPr>
            <a:picLocks noChangeAspect="1"/>
          </p:cNvPicPr>
          <p:nvPr userDrawn="1"/>
        </p:nvPicPr>
        <p:blipFill rotWithShape="1">
          <a:blip r:embed="rId2"/>
          <a:srcRect l="1299" t="8615" r="33866" b="8615"/>
          <a:stretch/>
        </p:blipFill>
        <p:spPr>
          <a:xfrm>
            <a:off x="-1" y="0"/>
            <a:ext cx="9144001" cy="6858000"/>
          </a:xfrm>
          <a:prstGeom prst="rect">
            <a:avLst/>
          </a:prstGeom>
        </p:spPr>
      </p:pic>
      <p:pic>
        <p:nvPicPr>
          <p:cNvPr id="11" name="Рисунок 1">
            <a:extLst>
              <a:ext uri="{FF2B5EF4-FFF2-40B4-BE49-F238E27FC236}">
                <a16:creationId xmlns:a16="http://schemas.microsoft.com/office/drawing/2014/main" id="{B21E28F3-63B0-F946-83F8-40141C88A2AA}"/>
              </a:ext>
            </a:extLst>
          </p:cNvPr>
          <p:cNvPicPr>
            <a:picLocks noChangeAspect="1"/>
          </p:cNvPicPr>
          <p:nvPr userDrawn="1"/>
        </p:nvPicPr>
        <p:blipFill>
          <a:blip r:embed="rId3"/>
          <a:stretch>
            <a:fillRect/>
          </a:stretch>
        </p:blipFill>
        <p:spPr>
          <a:xfrm rot="1772176">
            <a:off x="3099925" y="242330"/>
            <a:ext cx="9359234" cy="7749842"/>
          </a:xfrm>
          <a:prstGeom prst="rect">
            <a:avLst/>
          </a:prstGeom>
        </p:spPr>
      </p:pic>
      <p:sp>
        <p:nvSpPr>
          <p:cNvPr id="2" name="Title 1">
            <a:extLst>
              <a:ext uri="{FF2B5EF4-FFF2-40B4-BE49-F238E27FC236}">
                <a16:creationId xmlns:a16="http://schemas.microsoft.com/office/drawing/2014/main" id="{E6C7D33B-D79A-4D27-9A63-115EBBA5C567}"/>
              </a:ext>
            </a:extLst>
          </p:cNvPr>
          <p:cNvSpPr>
            <a:spLocks noGrp="1"/>
          </p:cNvSpPr>
          <p:nvPr userDrawn="1">
            <p:ph type="title"/>
          </p:nvPr>
        </p:nvSpPr>
        <p:spPr>
          <a:xfrm>
            <a:off x="332185" y="1264515"/>
            <a:ext cx="4576291" cy="2852737"/>
          </a:xfrm>
        </p:spPr>
        <p:txBody>
          <a:bodyPr anchor="t">
            <a:normAutofit/>
          </a:bodyPr>
          <a:lstStyle>
            <a:lvl1pPr algn="l">
              <a:defRPr sz="1800" b="1">
                <a:solidFill>
                  <a:srgbClr val="000000"/>
                </a:solidFill>
              </a:defRPr>
            </a:lvl1pPr>
          </a:lstStyle>
          <a:p>
            <a:r>
              <a:rPr lang="en-US" dirty="0"/>
              <a:t>Click to edit Master title style</a:t>
            </a:r>
            <a:endParaRPr lang="ru-RU" dirty="0"/>
          </a:p>
        </p:txBody>
      </p:sp>
      <p:sp>
        <p:nvSpPr>
          <p:cNvPr id="7" name="Slide Number Placeholder 6">
            <a:extLst>
              <a:ext uri="{FF2B5EF4-FFF2-40B4-BE49-F238E27FC236}">
                <a16:creationId xmlns:a16="http://schemas.microsoft.com/office/drawing/2014/main" id="{AA8590D6-A175-4CC3-AA1C-C2F78C4BE943}"/>
              </a:ext>
            </a:extLst>
          </p:cNvPr>
          <p:cNvSpPr>
            <a:spLocks noGrp="1"/>
          </p:cNvSpPr>
          <p:nvPr userDrawn="1">
            <p:ph type="sldNum" sz="quarter" idx="10"/>
          </p:nvPr>
        </p:nvSpPr>
        <p:spPr/>
        <p:txBody>
          <a:bodyPr/>
          <a:lstStyle>
            <a:lvl1pPr>
              <a:defRPr sz="105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3374926156"/>
      </p:ext>
    </p:extLst>
  </p:cSld>
  <p:clrMapOvr>
    <a:masterClrMapping/>
  </p:clrMapOvr>
  <p:extLst>
    <p:ext uri="{DCECCB84-F9BA-43D5-87BE-67443E8EF086}">
      <p15:sldGuideLst xmlns:p15="http://schemas.microsoft.com/office/powerpoint/2012/main">
        <p15:guide id="1" pos="2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9144000" cy="1081754"/>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6557962" y="6334127"/>
            <a:ext cx="2057400" cy="365125"/>
          </a:xfrm>
        </p:spPr>
        <p:txBody>
          <a:bodyPr/>
          <a:lstStyle>
            <a:lvl1pPr>
              <a:defRPr sz="105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9144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721519" y="1"/>
            <a:ext cx="7900988" cy="838199"/>
          </a:xfrm>
        </p:spPr>
        <p:txBody>
          <a:bodyPr anchor="ctr">
            <a:normAutofit/>
          </a:bodyPr>
          <a:lstStyle>
            <a:lvl1pPr>
              <a:tabLst>
                <a:tab pos="607219" algn="l"/>
              </a:tabLst>
              <a:defRPr sz="1800" b="1">
                <a:solidFill>
                  <a:schemeClr val="tx2"/>
                </a:solidFill>
              </a:defRPr>
            </a:lvl1pPr>
          </a:lstStyle>
          <a:p>
            <a:pPr>
              <a:tabLst>
                <a:tab pos="809625" algn="l"/>
              </a:tabLst>
            </a:pPr>
            <a:endParaRPr lang="ru-RU" dirty="0"/>
          </a:p>
        </p:txBody>
      </p:sp>
      <p:sp>
        <p:nvSpPr>
          <p:cNvPr id="19" name="Text Placeholder 18">
            <a:extLst>
              <a:ext uri="{FF2B5EF4-FFF2-40B4-BE49-F238E27FC236}">
                <a16:creationId xmlns:a16="http://schemas.microsoft.com/office/drawing/2014/main" id="{BE3871F9-012E-4CA1-B5B3-003F9F793BA7}"/>
              </a:ext>
            </a:extLst>
          </p:cNvPr>
          <p:cNvSpPr>
            <a:spLocks noGrp="1"/>
          </p:cNvSpPr>
          <p:nvPr>
            <p:ph type="body" sz="quarter" idx="11"/>
          </p:nvPr>
        </p:nvSpPr>
        <p:spPr>
          <a:xfrm>
            <a:off x="721518" y="1323975"/>
            <a:ext cx="7893844" cy="4895850"/>
          </a:xfrm>
        </p:spPr>
        <p:txBody>
          <a:bodyPr>
            <a:normAutofit/>
          </a:bodyPr>
          <a:lstStyle>
            <a:lvl1pPr marL="171450" indent="-171450">
              <a:lnSpc>
                <a:spcPct val="100000"/>
              </a:lnSpc>
              <a:spcAft>
                <a:spcPts val="450"/>
              </a:spcAft>
              <a:buClr>
                <a:schemeClr val="tx2"/>
              </a:buClr>
              <a:buFont typeface="Arial" panose="020B0604020202020204" pitchFamily="34" charset="0"/>
              <a:buChar char="•"/>
              <a:defRPr sz="1350">
                <a:solidFill>
                  <a:srgbClr val="000000"/>
                </a:solidFill>
              </a:defRPr>
            </a:lvl1pPr>
            <a:lvl2pPr marL="514350" indent="-171450">
              <a:lnSpc>
                <a:spcPct val="100000"/>
              </a:lnSpc>
              <a:spcAft>
                <a:spcPts val="450"/>
              </a:spcAft>
              <a:buClr>
                <a:schemeClr val="tx2"/>
              </a:buClr>
              <a:buFont typeface="Arial" panose="020B0604020202020204" pitchFamily="34" charset="0"/>
              <a:buChar char="•"/>
              <a:defRPr sz="1350">
                <a:solidFill>
                  <a:srgbClr val="000000"/>
                </a:solidFill>
              </a:defRPr>
            </a:lvl2pPr>
            <a:lvl3pPr marL="857250" indent="-171450">
              <a:lnSpc>
                <a:spcPct val="100000"/>
              </a:lnSpc>
              <a:spcAft>
                <a:spcPts val="450"/>
              </a:spcAft>
              <a:buClr>
                <a:schemeClr val="tx2"/>
              </a:buClr>
              <a:buFont typeface="Arial" panose="020B0604020202020204" pitchFamily="34" charset="0"/>
              <a:buChar char="•"/>
              <a:defRPr sz="1350">
                <a:solidFill>
                  <a:srgbClr val="000000"/>
                </a:solidFill>
              </a:defRPr>
            </a:lvl3pPr>
            <a:lvl4pPr marL="1200150" indent="-171450">
              <a:lnSpc>
                <a:spcPct val="100000"/>
              </a:lnSpc>
              <a:spcAft>
                <a:spcPts val="450"/>
              </a:spcAft>
              <a:buClr>
                <a:schemeClr val="tx2"/>
              </a:buClr>
              <a:buFont typeface="Arial" panose="020B0604020202020204" pitchFamily="34" charset="0"/>
              <a:buChar char="•"/>
              <a:defRPr sz="1350">
                <a:solidFill>
                  <a:srgbClr val="000000"/>
                </a:solidFill>
              </a:defRPr>
            </a:lvl4pPr>
            <a:lvl5pPr marL="1543050" indent="-171450">
              <a:lnSpc>
                <a:spcPct val="100000"/>
              </a:lnSpc>
              <a:spcAft>
                <a:spcPts val="450"/>
              </a:spcAft>
              <a:buClr>
                <a:schemeClr val="tx2"/>
              </a:buClr>
              <a:buFont typeface="Arial" panose="020B0604020202020204" pitchFamily="34" charset="0"/>
              <a:buChar char="•"/>
              <a:defRPr sz="135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3" name="Graphic 2">
            <a:extLst>
              <a:ext uri="{FF2B5EF4-FFF2-40B4-BE49-F238E27FC236}">
                <a16:creationId xmlns:a16="http://schemas.microsoft.com/office/drawing/2014/main" id="{9B7282BB-B59B-48E2-AF8B-BEEF0562D3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1281" y="200440"/>
            <a:ext cx="321807" cy="432807"/>
          </a:xfrm>
          <a:prstGeom prst="rect">
            <a:avLst/>
          </a:prstGeom>
        </p:spPr>
      </p:pic>
    </p:spTree>
    <p:extLst>
      <p:ext uri="{BB962C8B-B14F-4D97-AF65-F5344CB8AC3E}">
        <p14:creationId xmlns:p14="http://schemas.microsoft.com/office/powerpoint/2010/main" val="2334082776"/>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9144000" cy="1081754"/>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6557962" y="6334127"/>
            <a:ext cx="2057400" cy="365125"/>
          </a:xfrm>
        </p:spPr>
        <p:txBody>
          <a:bodyPr/>
          <a:lstStyle>
            <a:lvl1pPr>
              <a:defRPr sz="105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9144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721519" y="1"/>
            <a:ext cx="7900988" cy="838199"/>
          </a:xfrm>
        </p:spPr>
        <p:txBody>
          <a:bodyPr anchor="ctr">
            <a:normAutofit/>
          </a:bodyPr>
          <a:lstStyle>
            <a:lvl1pPr>
              <a:tabLst>
                <a:tab pos="607219" algn="l"/>
              </a:tabLst>
              <a:defRPr sz="1800" b="1">
                <a:solidFill>
                  <a:schemeClr val="tx2"/>
                </a:solidFill>
              </a:defRPr>
            </a:lvl1pPr>
          </a:lstStyle>
          <a:p>
            <a:pPr>
              <a:tabLst>
                <a:tab pos="809625" algn="l"/>
              </a:tabLst>
            </a:pPr>
            <a:endParaRPr lang="ru-RU" dirty="0"/>
          </a:p>
        </p:txBody>
      </p:sp>
      <p:sp>
        <p:nvSpPr>
          <p:cNvPr id="9" name="Скругленный прямоугольник 33">
            <a:extLst>
              <a:ext uri="{FF2B5EF4-FFF2-40B4-BE49-F238E27FC236}">
                <a16:creationId xmlns:a16="http://schemas.microsoft.com/office/drawing/2014/main" id="{35180EAC-A932-4C50-B8BA-977FAADB65D5}"/>
              </a:ext>
            </a:extLst>
          </p:cNvPr>
          <p:cNvSpPr/>
          <p:nvPr userDrawn="1"/>
        </p:nvSpPr>
        <p:spPr>
          <a:xfrm>
            <a:off x="332185" y="1796870"/>
            <a:ext cx="8290322" cy="3114371"/>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514313">
              <a:defRPr/>
            </a:pPr>
            <a:endParaRPr lang="ru-RU" sz="1050">
              <a:solidFill>
                <a:prstClr val="white"/>
              </a:solidFill>
              <a:latin typeface="Calibri" panose="020F0502020204030204"/>
            </a:endParaRPr>
          </a:p>
        </p:txBody>
      </p:sp>
      <p:sp>
        <p:nvSpPr>
          <p:cNvPr id="11" name="TextBox 10">
            <a:extLst>
              <a:ext uri="{FF2B5EF4-FFF2-40B4-BE49-F238E27FC236}">
                <a16:creationId xmlns:a16="http://schemas.microsoft.com/office/drawing/2014/main" id="{04C18E83-D808-4986-B996-5910CFDB1DE9}"/>
              </a:ext>
            </a:extLst>
          </p:cNvPr>
          <p:cNvSpPr txBox="1"/>
          <p:nvPr userDrawn="1"/>
        </p:nvSpPr>
        <p:spPr>
          <a:xfrm>
            <a:off x="525503" y="1690507"/>
            <a:ext cx="370601" cy="2618794"/>
          </a:xfrm>
          <a:prstGeom prst="rect">
            <a:avLst/>
          </a:prstGeom>
          <a:noFill/>
        </p:spPr>
        <p:txBody>
          <a:bodyPr wrap="square" rtlCol="0">
            <a:spAutoFit/>
          </a:bodyPr>
          <a:lstStyle/>
          <a:p>
            <a:pPr>
              <a:lnSpc>
                <a:spcPct val="110000"/>
              </a:lnSpc>
            </a:pPr>
            <a:r>
              <a:rPr lang="ru-RU" sz="14925" dirty="0">
                <a:solidFill>
                  <a:srgbClr val="1890FB"/>
                </a:solidFill>
                <a:latin typeface="Arial" panose="020B0604020202020204" pitchFamily="34" charset="0"/>
                <a:cs typeface="Arial" panose="020B0604020202020204" pitchFamily="34" charset="0"/>
              </a:rPr>
              <a:t>!</a:t>
            </a:r>
            <a:endParaRPr lang="ru-RU" sz="14925"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118BC87-99F1-4630-A112-B5116EB38433}"/>
              </a:ext>
            </a:extLst>
          </p:cNvPr>
          <p:cNvSpPr>
            <a:spLocks noGrp="1"/>
          </p:cNvSpPr>
          <p:nvPr>
            <p:ph type="body" sz="quarter" idx="11"/>
          </p:nvPr>
        </p:nvSpPr>
        <p:spPr>
          <a:xfrm>
            <a:off x="1409700" y="2227542"/>
            <a:ext cx="6772275" cy="2253025"/>
          </a:xfrm>
        </p:spPr>
        <p:txBody>
          <a:bodyPr/>
          <a:lstStyle>
            <a:lvl1pPr marL="0" indent="0">
              <a:buNone/>
              <a:defRPr b="0">
                <a:solidFill>
                  <a:srgbClr val="000000"/>
                </a:solidFill>
              </a:defRPr>
            </a:lvl1pPr>
          </a:lstStyle>
          <a:p>
            <a:pPr lvl="0"/>
            <a:endParaRPr lang="en-US" dirty="0"/>
          </a:p>
        </p:txBody>
      </p:sp>
      <p:pic>
        <p:nvPicPr>
          <p:cNvPr id="12" name="Graphic 11">
            <a:extLst>
              <a:ext uri="{FF2B5EF4-FFF2-40B4-BE49-F238E27FC236}">
                <a16:creationId xmlns:a16="http://schemas.microsoft.com/office/drawing/2014/main" id="{4C51396B-EE1F-4000-A317-FA1287DCFF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1281" y="200440"/>
            <a:ext cx="321807" cy="432807"/>
          </a:xfrm>
          <a:prstGeom prst="rect">
            <a:avLst/>
          </a:prstGeom>
        </p:spPr>
      </p:pic>
    </p:spTree>
    <p:extLst>
      <p:ext uri="{BB962C8B-B14F-4D97-AF65-F5344CB8AC3E}">
        <p14:creationId xmlns:p14="http://schemas.microsoft.com/office/powerpoint/2010/main" val="3037461646"/>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9144000" cy="1081754"/>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6557962" y="6334127"/>
            <a:ext cx="2057400" cy="365125"/>
          </a:xfrm>
        </p:spPr>
        <p:txBody>
          <a:bodyPr/>
          <a:lstStyle>
            <a:lvl1pPr>
              <a:defRPr sz="105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9144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721519" y="1"/>
            <a:ext cx="7900988" cy="838199"/>
          </a:xfrm>
        </p:spPr>
        <p:txBody>
          <a:bodyPr anchor="ctr">
            <a:normAutofit/>
          </a:bodyPr>
          <a:lstStyle>
            <a:lvl1pPr>
              <a:tabLst>
                <a:tab pos="607219" algn="l"/>
              </a:tabLst>
              <a:defRPr sz="1800" b="1">
                <a:solidFill>
                  <a:schemeClr val="tx2"/>
                </a:solidFill>
              </a:defRPr>
            </a:lvl1pPr>
          </a:lstStyle>
          <a:p>
            <a:pPr>
              <a:tabLst>
                <a:tab pos="809625" algn="l"/>
              </a:tabLst>
            </a:pPr>
            <a:endParaRPr lang="ru-RU" dirty="0"/>
          </a:p>
        </p:txBody>
      </p:sp>
      <p:sp>
        <p:nvSpPr>
          <p:cNvPr id="23" name="Скругленный прямоугольник 62">
            <a:extLst>
              <a:ext uri="{FF2B5EF4-FFF2-40B4-BE49-F238E27FC236}">
                <a16:creationId xmlns:a16="http://schemas.microsoft.com/office/drawing/2014/main" id="{6F88CC8F-CF2E-4730-9A5B-0B168CF040FD}"/>
              </a:ext>
            </a:extLst>
          </p:cNvPr>
          <p:cNvSpPr/>
          <p:nvPr/>
        </p:nvSpPr>
        <p:spPr>
          <a:xfrm>
            <a:off x="7124701" y="1872153"/>
            <a:ext cx="1507331"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0650" tIns="40325" rIns="80650" bIns="40325"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sz="1650"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5" name="Скругленный прямоугольник 62">
            <a:extLst>
              <a:ext uri="{FF2B5EF4-FFF2-40B4-BE49-F238E27FC236}">
                <a16:creationId xmlns:a16="http://schemas.microsoft.com/office/drawing/2014/main" id="{96407B50-B7EF-468E-B043-31B1E8188E02}"/>
              </a:ext>
            </a:extLst>
          </p:cNvPr>
          <p:cNvSpPr/>
          <p:nvPr userDrawn="1"/>
        </p:nvSpPr>
        <p:spPr>
          <a:xfrm>
            <a:off x="5426572" y="1872153"/>
            <a:ext cx="1507331"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0650" tIns="40325" rIns="80650" bIns="40325"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sz="1650"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6" name="Скругленный прямоугольник 62">
            <a:extLst>
              <a:ext uri="{FF2B5EF4-FFF2-40B4-BE49-F238E27FC236}">
                <a16:creationId xmlns:a16="http://schemas.microsoft.com/office/drawing/2014/main" id="{FAAE2D12-3A60-49FA-9D17-4F3A5DEF32A9}"/>
              </a:ext>
            </a:extLst>
          </p:cNvPr>
          <p:cNvSpPr/>
          <p:nvPr userDrawn="1"/>
        </p:nvSpPr>
        <p:spPr>
          <a:xfrm>
            <a:off x="3728443" y="1872153"/>
            <a:ext cx="1507331"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0650" tIns="40325" rIns="80650" bIns="40325"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sz="1650"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7" name="Скругленный прямоугольник 62">
            <a:extLst>
              <a:ext uri="{FF2B5EF4-FFF2-40B4-BE49-F238E27FC236}">
                <a16:creationId xmlns:a16="http://schemas.microsoft.com/office/drawing/2014/main" id="{D20BBF88-8173-483F-9B6F-4F84C3851A84}"/>
              </a:ext>
            </a:extLst>
          </p:cNvPr>
          <p:cNvSpPr/>
          <p:nvPr userDrawn="1"/>
        </p:nvSpPr>
        <p:spPr>
          <a:xfrm>
            <a:off x="2030314" y="1872153"/>
            <a:ext cx="1507331"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0650" tIns="40325" rIns="80650" bIns="40325"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sz="1650"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8" name="Скругленный прямоугольник 62">
            <a:extLst>
              <a:ext uri="{FF2B5EF4-FFF2-40B4-BE49-F238E27FC236}">
                <a16:creationId xmlns:a16="http://schemas.microsoft.com/office/drawing/2014/main" id="{554D74F5-843B-4172-B410-43CCC36E5AD3}"/>
              </a:ext>
            </a:extLst>
          </p:cNvPr>
          <p:cNvSpPr/>
          <p:nvPr userDrawn="1"/>
        </p:nvSpPr>
        <p:spPr>
          <a:xfrm>
            <a:off x="332185" y="1872153"/>
            <a:ext cx="1507331"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0650" tIns="40325" rIns="80650" bIns="40325"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sz="1650"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F321A80-39A6-4E2F-AA2D-B1CEE8E54A27}"/>
              </a:ext>
            </a:extLst>
          </p:cNvPr>
          <p:cNvSpPr>
            <a:spLocks noGrp="1"/>
          </p:cNvSpPr>
          <p:nvPr>
            <p:ph type="body" sz="quarter" idx="11"/>
          </p:nvPr>
        </p:nvSpPr>
        <p:spPr>
          <a:xfrm>
            <a:off x="475060" y="2057398"/>
            <a:ext cx="1221581" cy="447675"/>
          </a:xfrm>
        </p:spPr>
        <p:txBody>
          <a:bodyPr anchor="ctr">
            <a:noAutofit/>
          </a:bodyPr>
          <a:lstStyle>
            <a:lvl1pPr marL="0" indent="0" algn="ctr">
              <a:buNone/>
              <a:defRPr sz="1200" b="1">
                <a:solidFill>
                  <a:schemeClr val="tx1"/>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49" name="Text Placeholder 2">
            <a:extLst>
              <a:ext uri="{FF2B5EF4-FFF2-40B4-BE49-F238E27FC236}">
                <a16:creationId xmlns:a16="http://schemas.microsoft.com/office/drawing/2014/main" id="{908C485A-9681-448A-81BE-B6CA2642284E}"/>
              </a:ext>
            </a:extLst>
          </p:cNvPr>
          <p:cNvSpPr>
            <a:spLocks noGrp="1"/>
          </p:cNvSpPr>
          <p:nvPr>
            <p:ph type="body" sz="quarter" idx="12"/>
          </p:nvPr>
        </p:nvSpPr>
        <p:spPr>
          <a:xfrm>
            <a:off x="2173189" y="2057400"/>
            <a:ext cx="1221581" cy="447675"/>
          </a:xfrm>
        </p:spPr>
        <p:txBody>
          <a:bodyPr anchor="ctr">
            <a:noAutofit/>
          </a:bodyPr>
          <a:lstStyle>
            <a:lvl1pPr marL="0" indent="0" algn="ctr">
              <a:buNone/>
              <a:defRPr sz="1200" b="1">
                <a:solidFill>
                  <a:schemeClr val="tx1"/>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50" name="Text Placeholder 2">
            <a:extLst>
              <a:ext uri="{FF2B5EF4-FFF2-40B4-BE49-F238E27FC236}">
                <a16:creationId xmlns:a16="http://schemas.microsoft.com/office/drawing/2014/main" id="{1A886CF5-5BF2-4036-93F4-DE5E09696D56}"/>
              </a:ext>
            </a:extLst>
          </p:cNvPr>
          <p:cNvSpPr>
            <a:spLocks noGrp="1"/>
          </p:cNvSpPr>
          <p:nvPr>
            <p:ph type="body" sz="quarter" idx="13"/>
          </p:nvPr>
        </p:nvSpPr>
        <p:spPr>
          <a:xfrm>
            <a:off x="3871318" y="2057399"/>
            <a:ext cx="1221581" cy="447675"/>
          </a:xfrm>
        </p:spPr>
        <p:txBody>
          <a:bodyPr anchor="ctr">
            <a:noAutofit/>
          </a:bodyPr>
          <a:lstStyle>
            <a:lvl1pPr marL="0" indent="0" algn="ctr">
              <a:buNone/>
              <a:defRPr sz="1200" b="1">
                <a:solidFill>
                  <a:schemeClr val="tx1"/>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51" name="Text Placeholder 2">
            <a:extLst>
              <a:ext uri="{FF2B5EF4-FFF2-40B4-BE49-F238E27FC236}">
                <a16:creationId xmlns:a16="http://schemas.microsoft.com/office/drawing/2014/main" id="{95967238-8323-4F8D-ACA2-0762369D1177}"/>
              </a:ext>
            </a:extLst>
          </p:cNvPr>
          <p:cNvSpPr>
            <a:spLocks noGrp="1"/>
          </p:cNvSpPr>
          <p:nvPr>
            <p:ph type="body" sz="quarter" idx="14"/>
          </p:nvPr>
        </p:nvSpPr>
        <p:spPr>
          <a:xfrm>
            <a:off x="5569447" y="2057399"/>
            <a:ext cx="1221581" cy="447675"/>
          </a:xfrm>
        </p:spPr>
        <p:txBody>
          <a:bodyPr anchor="ctr">
            <a:noAutofit/>
          </a:bodyPr>
          <a:lstStyle>
            <a:lvl1pPr marL="0" indent="0" algn="ctr">
              <a:buNone/>
              <a:defRPr sz="1200" b="1">
                <a:solidFill>
                  <a:schemeClr val="tx1"/>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52" name="Text Placeholder 2">
            <a:extLst>
              <a:ext uri="{FF2B5EF4-FFF2-40B4-BE49-F238E27FC236}">
                <a16:creationId xmlns:a16="http://schemas.microsoft.com/office/drawing/2014/main" id="{FF611DAC-2430-4D7B-88D5-B0E41282A578}"/>
              </a:ext>
            </a:extLst>
          </p:cNvPr>
          <p:cNvSpPr>
            <a:spLocks noGrp="1"/>
          </p:cNvSpPr>
          <p:nvPr>
            <p:ph type="body" sz="quarter" idx="15"/>
          </p:nvPr>
        </p:nvSpPr>
        <p:spPr>
          <a:xfrm>
            <a:off x="7267575" y="2057398"/>
            <a:ext cx="1221581" cy="447675"/>
          </a:xfrm>
        </p:spPr>
        <p:txBody>
          <a:bodyPr anchor="ctr">
            <a:noAutofit/>
          </a:bodyPr>
          <a:lstStyle>
            <a:lvl1pPr marL="0" indent="0" algn="ctr">
              <a:buNone/>
              <a:defRPr sz="1200" b="1">
                <a:solidFill>
                  <a:schemeClr val="tx1"/>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53" name="Text Placeholder 2">
            <a:extLst>
              <a:ext uri="{FF2B5EF4-FFF2-40B4-BE49-F238E27FC236}">
                <a16:creationId xmlns:a16="http://schemas.microsoft.com/office/drawing/2014/main" id="{5FCFE675-B460-4BFA-97EA-2ADD07C8DC78}"/>
              </a:ext>
            </a:extLst>
          </p:cNvPr>
          <p:cNvSpPr>
            <a:spLocks noGrp="1"/>
          </p:cNvSpPr>
          <p:nvPr>
            <p:ph type="body" sz="quarter" idx="16"/>
          </p:nvPr>
        </p:nvSpPr>
        <p:spPr>
          <a:xfrm>
            <a:off x="475060" y="2728418"/>
            <a:ext cx="1221581" cy="900605"/>
          </a:xfrm>
        </p:spPr>
        <p:txBody>
          <a:bodyPr anchor="ctr">
            <a:noAutofit/>
          </a:bodyPr>
          <a:lstStyle>
            <a:lvl1pPr marL="0" indent="0" algn="ctr">
              <a:buNone/>
              <a:defRPr sz="2100" b="1">
                <a:solidFill>
                  <a:schemeClr val="accent2"/>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54" name="Text Placeholder 2">
            <a:extLst>
              <a:ext uri="{FF2B5EF4-FFF2-40B4-BE49-F238E27FC236}">
                <a16:creationId xmlns:a16="http://schemas.microsoft.com/office/drawing/2014/main" id="{2A1AC4B5-EA60-4888-B12B-34E863943D54}"/>
              </a:ext>
            </a:extLst>
          </p:cNvPr>
          <p:cNvSpPr>
            <a:spLocks noGrp="1"/>
          </p:cNvSpPr>
          <p:nvPr>
            <p:ph type="body" sz="quarter" idx="17"/>
          </p:nvPr>
        </p:nvSpPr>
        <p:spPr>
          <a:xfrm>
            <a:off x="2173189" y="2728421"/>
            <a:ext cx="1221581" cy="900605"/>
          </a:xfrm>
        </p:spPr>
        <p:txBody>
          <a:bodyPr anchor="ctr">
            <a:noAutofit/>
          </a:bodyPr>
          <a:lstStyle>
            <a:lvl1pPr marL="0" indent="0" algn="ctr">
              <a:buNone/>
              <a:defRPr sz="2100" b="1">
                <a:solidFill>
                  <a:schemeClr val="accent2"/>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55" name="Text Placeholder 2">
            <a:extLst>
              <a:ext uri="{FF2B5EF4-FFF2-40B4-BE49-F238E27FC236}">
                <a16:creationId xmlns:a16="http://schemas.microsoft.com/office/drawing/2014/main" id="{F859520D-EAC4-4A05-AB8F-9B59E5A6B932}"/>
              </a:ext>
            </a:extLst>
          </p:cNvPr>
          <p:cNvSpPr>
            <a:spLocks noGrp="1"/>
          </p:cNvSpPr>
          <p:nvPr>
            <p:ph type="body" sz="quarter" idx="18"/>
          </p:nvPr>
        </p:nvSpPr>
        <p:spPr>
          <a:xfrm>
            <a:off x="3871317" y="2728421"/>
            <a:ext cx="1221581" cy="900605"/>
          </a:xfrm>
        </p:spPr>
        <p:txBody>
          <a:bodyPr anchor="ctr">
            <a:noAutofit/>
          </a:bodyPr>
          <a:lstStyle>
            <a:lvl1pPr marL="0" indent="0" algn="ctr">
              <a:buNone/>
              <a:defRPr sz="2100" b="1">
                <a:solidFill>
                  <a:schemeClr val="accent2"/>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58" name="Text Placeholder 2">
            <a:extLst>
              <a:ext uri="{FF2B5EF4-FFF2-40B4-BE49-F238E27FC236}">
                <a16:creationId xmlns:a16="http://schemas.microsoft.com/office/drawing/2014/main" id="{C423D06D-85F7-4DA5-9EB0-ACD94C8B9914}"/>
              </a:ext>
            </a:extLst>
          </p:cNvPr>
          <p:cNvSpPr>
            <a:spLocks noGrp="1"/>
          </p:cNvSpPr>
          <p:nvPr>
            <p:ph type="body" sz="quarter" idx="19"/>
          </p:nvPr>
        </p:nvSpPr>
        <p:spPr>
          <a:xfrm>
            <a:off x="5569447" y="2728421"/>
            <a:ext cx="1221581" cy="900605"/>
          </a:xfrm>
        </p:spPr>
        <p:txBody>
          <a:bodyPr anchor="ctr">
            <a:noAutofit/>
          </a:bodyPr>
          <a:lstStyle>
            <a:lvl1pPr marL="0" indent="0" algn="ctr">
              <a:buNone/>
              <a:defRPr sz="2100" b="1">
                <a:solidFill>
                  <a:schemeClr val="accent2"/>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59" name="Text Placeholder 2">
            <a:extLst>
              <a:ext uri="{FF2B5EF4-FFF2-40B4-BE49-F238E27FC236}">
                <a16:creationId xmlns:a16="http://schemas.microsoft.com/office/drawing/2014/main" id="{B0BA10D8-09A3-40E5-9067-9E2AE1B406CD}"/>
              </a:ext>
            </a:extLst>
          </p:cNvPr>
          <p:cNvSpPr>
            <a:spLocks noGrp="1"/>
          </p:cNvSpPr>
          <p:nvPr>
            <p:ph type="body" sz="quarter" idx="20"/>
          </p:nvPr>
        </p:nvSpPr>
        <p:spPr>
          <a:xfrm>
            <a:off x="7267574" y="2728421"/>
            <a:ext cx="1221581" cy="900605"/>
          </a:xfrm>
        </p:spPr>
        <p:txBody>
          <a:bodyPr anchor="ctr">
            <a:noAutofit/>
          </a:bodyPr>
          <a:lstStyle>
            <a:lvl1pPr marL="0" indent="0" algn="ctr">
              <a:buNone/>
              <a:defRPr sz="2100" b="1">
                <a:solidFill>
                  <a:schemeClr val="accent2"/>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60" name="Text Placeholder 2">
            <a:extLst>
              <a:ext uri="{FF2B5EF4-FFF2-40B4-BE49-F238E27FC236}">
                <a16:creationId xmlns:a16="http://schemas.microsoft.com/office/drawing/2014/main" id="{DD9F7850-CCAC-4F0E-BECD-95A4BBF8BD7F}"/>
              </a:ext>
            </a:extLst>
          </p:cNvPr>
          <p:cNvSpPr>
            <a:spLocks noGrp="1"/>
          </p:cNvSpPr>
          <p:nvPr>
            <p:ph type="body" sz="quarter" idx="21"/>
          </p:nvPr>
        </p:nvSpPr>
        <p:spPr>
          <a:xfrm>
            <a:off x="475060" y="3775070"/>
            <a:ext cx="1221581" cy="900605"/>
          </a:xfrm>
        </p:spPr>
        <p:txBody>
          <a:bodyPr anchor="t">
            <a:noAutofit/>
          </a:bodyPr>
          <a:lstStyle>
            <a:lvl1pPr marL="0" indent="0" algn="ctr">
              <a:buNone/>
              <a:defRPr sz="1050" b="0">
                <a:solidFill>
                  <a:srgbClr val="000000"/>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61" name="Text Placeholder 2">
            <a:extLst>
              <a:ext uri="{FF2B5EF4-FFF2-40B4-BE49-F238E27FC236}">
                <a16:creationId xmlns:a16="http://schemas.microsoft.com/office/drawing/2014/main" id="{62538C65-07C8-4071-AB10-C6BBD364718D}"/>
              </a:ext>
            </a:extLst>
          </p:cNvPr>
          <p:cNvSpPr>
            <a:spLocks noGrp="1"/>
          </p:cNvSpPr>
          <p:nvPr>
            <p:ph type="body" sz="quarter" idx="22"/>
          </p:nvPr>
        </p:nvSpPr>
        <p:spPr>
          <a:xfrm>
            <a:off x="2173188" y="3775070"/>
            <a:ext cx="1221581" cy="900605"/>
          </a:xfrm>
        </p:spPr>
        <p:txBody>
          <a:bodyPr anchor="t">
            <a:noAutofit/>
          </a:bodyPr>
          <a:lstStyle>
            <a:lvl1pPr marL="0" indent="0" algn="ctr">
              <a:buNone/>
              <a:defRPr sz="1050" b="0">
                <a:solidFill>
                  <a:srgbClr val="000000"/>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62" name="Text Placeholder 2">
            <a:extLst>
              <a:ext uri="{FF2B5EF4-FFF2-40B4-BE49-F238E27FC236}">
                <a16:creationId xmlns:a16="http://schemas.microsoft.com/office/drawing/2014/main" id="{5F019A42-02C8-48FA-A8A5-163591CD6688}"/>
              </a:ext>
            </a:extLst>
          </p:cNvPr>
          <p:cNvSpPr>
            <a:spLocks noGrp="1"/>
          </p:cNvSpPr>
          <p:nvPr>
            <p:ph type="body" sz="quarter" idx="23"/>
          </p:nvPr>
        </p:nvSpPr>
        <p:spPr>
          <a:xfrm>
            <a:off x="3871316" y="3775070"/>
            <a:ext cx="1221581" cy="900605"/>
          </a:xfrm>
        </p:spPr>
        <p:txBody>
          <a:bodyPr anchor="t">
            <a:noAutofit/>
          </a:bodyPr>
          <a:lstStyle>
            <a:lvl1pPr marL="0" indent="0" algn="ctr">
              <a:buNone/>
              <a:defRPr sz="1050" b="0">
                <a:solidFill>
                  <a:srgbClr val="000000"/>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63" name="Text Placeholder 2">
            <a:extLst>
              <a:ext uri="{FF2B5EF4-FFF2-40B4-BE49-F238E27FC236}">
                <a16:creationId xmlns:a16="http://schemas.microsoft.com/office/drawing/2014/main" id="{7E61C812-8A13-487B-8CDC-BD4804088A25}"/>
              </a:ext>
            </a:extLst>
          </p:cNvPr>
          <p:cNvSpPr>
            <a:spLocks noGrp="1"/>
          </p:cNvSpPr>
          <p:nvPr>
            <p:ph type="body" sz="quarter" idx="24"/>
          </p:nvPr>
        </p:nvSpPr>
        <p:spPr>
          <a:xfrm>
            <a:off x="5569447" y="3775070"/>
            <a:ext cx="1221581" cy="900605"/>
          </a:xfrm>
        </p:spPr>
        <p:txBody>
          <a:bodyPr anchor="t">
            <a:noAutofit/>
          </a:bodyPr>
          <a:lstStyle>
            <a:lvl1pPr marL="0" indent="0" algn="ctr">
              <a:buNone/>
              <a:defRPr sz="1050" b="0">
                <a:solidFill>
                  <a:srgbClr val="000000"/>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sp>
        <p:nvSpPr>
          <p:cNvPr id="64" name="Text Placeholder 2">
            <a:extLst>
              <a:ext uri="{FF2B5EF4-FFF2-40B4-BE49-F238E27FC236}">
                <a16:creationId xmlns:a16="http://schemas.microsoft.com/office/drawing/2014/main" id="{4A9EFE13-9362-49EE-80D4-0155E4523E4C}"/>
              </a:ext>
            </a:extLst>
          </p:cNvPr>
          <p:cNvSpPr>
            <a:spLocks noGrp="1"/>
          </p:cNvSpPr>
          <p:nvPr>
            <p:ph type="body" sz="quarter" idx="25"/>
          </p:nvPr>
        </p:nvSpPr>
        <p:spPr>
          <a:xfrm>
            <a:off x="7267574" y="3775070"/>
            <a:ext cx="1221581" cy="900605"/>
          </a:xfrm>
        </p:spPr>
        <p:txBody>
          <a:bodyPr anchor="t">
            <a:noAutofit/>
          </a:bodyPr>
          <a:lstStyle>
            <a:lvl1pPr marL="0" indent="0" algn="ctr">
              <a:buNone/>
              <a:defRPr sz="1050" b="0">
                <a:solidFill>
                  <a:srgbClr val="000000"/>
                </a:solidFill>
              </a:defRPr>
            </a:lvl1pPr>
            <a:lvl2pPr>
              <a:defRPr sz="1050">
                <a:solidFill>
                  <a:srgbClr val="000000"/>
                </a:solidFill>
              </a:defRPr>
            </a:lvl2pPr>
            <a:lvl3pPr>
              <a:defRPr sz="900">
                <a:solidFill>
                  <a:srgbClr val="000000"/>
                </a:solidFill>
              </a:defRPr>
            </a:lvl3pPr>
            <a:lvl4pPr>
              <a:defRPr sz="825">
                <a:solidFill>
                  <a:srgbClr val="000000"/>
                </a:solidFill>
              </a:defRPr>
            </a:lvl4pPr>
            <a:lvl5pPr>
              <a:defRPr sz="825">
                <a:solidFill>
                  <a:srgbClr val="000000"/>
                </a:solidFill>
              </a:defRPr>
            </a:lvl5pPr>
          </a:lstStyle>
          <a:p>
            <a:pPr lvl="0"/>
            <a:endParaRPr lang="ru-RU" dirty="0"/>
          </a:p>
        </p:txBody>
      </p:sp>
      <p:pic>
        <p:nvPicPr>
          <p:cNvPr id="28" name="Graphic 27">
            <a:extLst>
              <a:ext uri="{FF2B5EF4-FFF2-40B4-BE49-F238E27FC236}">
                <a16:creationId xmlns:a16="http://schemas.microsoft.com/office/drawing/2014/main" id="{BD23FBFB-9113-455B-8ABB-EF8D168BFB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1281" y="200440"/>
            <a:ext cx="321807" cy="432807"/>
          </a:xfrm>
          <a:prstGeom prst="rect">
            <a:avLst/>
          </a:prstGeom>
        </p:spPr>
      </p:pic>
    </p:spTree>
    <p:extLst>
      <p:ext uri="{BB962C8B-B14F-4D97-AF65-F5344CB8AC3E}">
        <p14:creationId xmlns:p14="http://schemas.microsoft.com/office/powerpoint/2010/main" val="1910871487"/>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атовка для таблицы">
    <p:spTree>
      <p:nvGrpSpPr>
        <p:cNvPr id="1" name=""/>
        <p:cNvGrpSpPr/>
        <p:nvPr/>
      </p:nvGrpSpPr>
      <p:grpSpPr>
        <a:xfrm>
          <a:off x="0" y="0"/>
          <a:ext cx="0" cy="0"/>
          <a:chOff x="0" y="0"/>
          <a:chExt cx="0" cy="0"/>
        </a:xfrm>
      </p:grpSpPr>
      <p:sp>
        <p:nvSpPr>
          <p:cNvPr id="28" name="Slide Number Placeholder 6">
            <a:extLst>
              <a:ext uri="{FF2B5EF4-FFF2-40B4-BE49-F238E27FC236}">
                <a16:creationId xmlns:a16="http://schemas.microsoft.com/office/drawing/2014/main" id="{3FAE977E-2FF3-4512-BCA2-1CAA8FE9E932}"/>
              </a:ext>
            </a:extLst>
          </p:cNvPr>
          <p:cNvSpPr>
            <a:spLocks noGrp="1"/>
          </p:cNvSpPr>
          <p:nvPr>
            <p:ph type="sldNum" sz="quarter" idx="10"/>
          </p:nvPr>
        </p:nvSpPr>
        <p:spPr>
          <a:xfrm>
            <a:off x="7000874" y="6412658"/>
            <a:ext cx="2057400" cy="365125"/>
          </a:xfrm>
        </p:spPr>
        <p:txBody>
          <a:bodyPr/>
          <a:lstStyle>
            <a:lvl1pPr>
              <a:defRPr sz="825" b="1">
                <a:solidFill>
                  <a:schemeClr val="tx1"/>
                </a:solidFill>
              </a:defRPr>
            </a:lvl1pPr>
          </a:lstStyle>
          <a:p>
            <a:fld id="{35ACA335-37F7-42C7-872A-92C3D7072F89}" type="slidenum">
              <a:rPr lang="ru-RU" smtClean="0"/>
              <a:pPr/>
              <a:t>‹#›</a:t>
            </a:fld>
            <a:endParaRPr lang="ru-RU" dirty="0"/>
          </a:p>
        </p:txBody>
      </p:sp>
      <p:sp>
        <p:nvSpPr>
          <p:cNvPr id="90" name="Text Placeholder 2">
            <a:extLst>
              <a:ext uri="{FF2B5EF4-FFF2-40B4-BE49-F238E27FC236}">
                <a16:creationId xmlns:a16="http://schemas.microsoft.com/office/drawing/2014/main" id="{A7A082F6-503B-4FB5-A900-940BD170DBAD}"/>
              </a:ext>
            </a:extLst>
          </p:cNvPr>
          <p:cNvSpPr>
            <a:spLocks noGrp="1"/>
          </p:cNvSpPr>
          <p:nvPr>
            <p:ph type="body" sz="quarter" idx="11"/>
          </p:nvPr>
        </p:nvSpPr>
        <p:spPr>
          <a:xfrm>
            <a:off x="3178969" y="1553646"/>
            <a:ext cx="2786063" cy="895350"/>
          </a:xfrm>
        </p:spPr>
        <p:txBody>
          <a:bodyPr>
            <a:normAutofit/>
          </a:bodyPr>
          <a:lstStyle>
            <a:lvl1pPr marL="0" indent="0">
              <a:buNone/>
              <a:defRPr sz="900">
                <a:solidFill>
                  <a:srgbClr val="000000"/>
                </a:solidFill>
              </a:defRPr>
            </a:lvl1pPr>
          </a:lstStyle>
          <a:p>
            <a:endParaRPr lang="ru-RU" dirty="0"/>
          </a:p>
        </p:txBody>
      </p:sp>
      <p:sp>
        <p:nvSpPr>
          <p:cNvPr id="91" name="Text Placeholder 3">
            <a:extLst>
              <a:ext uri="{FF2B5EF4-FFF2-40B4-BE49-F238E27FC236}">
                <a16:creationId xmlns:a16="http://schemas.microsoft.com/office/drawing/2014/main" id="{08D1330B-9FF2-46F8-80AE-9F1F4E70A071}"/>
              </a:ext>
            </a:extLst>
          </p:cNvPr>
          <p:cNvSpPr>
            <a:spLocks noGrp="1"/>
          </p:cNvSpPr>
          <p:nvPr>
            <p:ph type="body" sz="quarter" idx="12"/>
          </p:nvPr>
        </p:nvSpPr>
        <p:spPr>
          <a:xfrm>
            <a:off x="3178969" y="2638726"/>
            <a:ext cx="2786063" cy="895350"/>
          </a:xfrm>
        </p:spPr>
        <p:txBody>
          <a:bodyPr>
            <a:normAutofit/>
          </a:bodyPr>
          <a:lstStyle>
            <a:lvl1pPr marL="0" indent="0">
              <a:buNone/>
              <a:defRPr sz="900">
                <a:solidFill>
                  <a:srgbClr val="000000"/>
                </a:solidFill>
              </a:defRPr>
            </a:lvl1pPr>
          </a:lstStyle>
          <a:p>
            <a:endParaRPr lang="ru-RU"/>
          </a:p>
        </p:txBody>
      </p:sp>
      <p:sp>
        <p:nvSpPr>
          <p:cNvPr id="92" name="Text Placeholder 4">
            <a:extLst>
              <a:ext uri="{FF2B5EF4-FFF2-40B4-BE49-F238E27FC236}">
                <a16:creationId xmlns:a16="http://schemas.microsoft.com/office/drawing/2014/main" id="{A199F748-32C1-47C2-B3DB-B8321A5DB4A1}"/>
              </a:ext>
            </a:extLst>
          </p:cNvPr>
          <p:cNvSpPr>
            <a:spLocks noGrp="1"/>
          </p:cNvSpPr>
          <p:nvPr>
            <p:ph type="body" sz="quarter" idx="13"/>
          </p:nvPr>
        </p:nvSpPr>
        <p:spPr>
          <a:xfrm>
            <a:off x="3178969" y="3723806"/>
            <a:ext cx="2786063" cy="895350"/>
          </a:xfrm>
        </p:spPr>
        <p:txBody>
          <a:bodyPr>
            <a:normAutofit/>
          </a:bodyPr>
          <a:lstStyle>
            <a:lvl1pPr marL="0" indent="0">
              <a:buNone/>
              <a:defRPr sz="900">
                <a:solidFill>
                  <a:srgbClr val="000000"/>
                </a:solidFill>
              </a:defRPr>
            </a:lvl1pPr>
          </a:lstStyle>
          <a:p>
            <a:endParaRPr lang="ru-RU"/>
          </a:p>
        </p:txBody>
      </p:sp>
      <p:sp>
        <p:nvSpPr>
          <p:cNvPr id="93" name="Text Placeholder 5">
            <a:extLst>
              <a:ext uri="{FF2B5EF4-FFF2-40B4-BE49-F238E27FC236}">
                <a16:creationId xmlns:a16="http://schemas.microsoft.com/office/drawing/2014/main" id="{9C3AAEB8-FB9E-4737-BDBD-C862CE73A097}"/>
              </a:ext>
            </a:extLst>
          </p:cNvPr>
          <p:cNvSpPr>
            <a:spLocks noGrp="1"/>
          </p:cNvSpPr>
          <p:nvPr>
            <p:ph type="body" sz="quarter" idx="14"/>
          </p:nvPr>
        </p:nvSpPr>
        <p:spPr>
          <a:xfrm>
            <a:off x="3178969" y="4808886"/>
            <a:ext cx="2786063" cy="895350"/>
          </a:xfrm>
        </p:spPr>
        <p:txBody>
          <a:bodyPr>
            <a:normAutofit/>
          </a:bodyPr>
          <a:lstStyle>
            <a:lvl1pPr marL="0" indent="0">
              <a:buNone/>
              <a:defRPr sz="900">
                <a:solidFill>
                  <a:srgbClr val="000000"/>
                </a:solidFill>
              </a:defRPr>
            </a:lvl1pPr>
          </a:lstStyle>
          <a:p>
            <a:endParaRPr lang="ru-RU"/>
          </a:p>
        </p:txBody>
      </p:sp>
      <p:sp>
        <p:nvSpPr>
          <p:cNvPr id="94" name="Text Placeholder 6">
            <a:extLst>
              <a:ext uri="{FF2B5EF4-FFF2-40B4-BE49-F238E27FC236}">
                <a16:creationId xmlns:a16="http://schemas.microsoft.com/office/drawing/2014/main" id="{785C6524-B27D-4A08-A6B4-8FD379ADB4DF}"/>
              </a:ext>
            </a:extLst>
          </p:cNvPr>
          <p:cNvSpPr>
            <a:spLocks noGrp="1"/>
          </p:cNvSpPr>
          <p:nvPr>
            <p:ph type="body" sz="quarter" idx="15"/>
          </p:nvPr>
        </p:nvSpPr>
        <p:spPr>
          <a:xfrm>
            <a:off x="3178969" y="5893966"/>
            <a:ext cx="2786063" cy="895350"/>
          </a:xfrm>
        </p:spPr>
        <p:txBody>
          <a:bodyPr>
            <a:normAutofit/>
          </a:bodyPr>
          <a:lstStyle>
            <a:lvl1pPr marL="0" indent="0">
              <a:buNone/>
              <a:defRPr sz="900">
                <a:solidFill>
                  <a:srgbClr val="000000"/>
                </a:solidFill>
              </a:defRPr>
            </a:lvl1pPr>
          </a:lstStyle>
          <a:p>
            <a:endParaRPr lang="ru-RU"/>
          </a:p>
        </p:txBody>
      </p:sp>
      <p:sp>
        <p:nvSpPr>
          <p:cNvPr id="95" name="Text Placeholder 7">
            <a:extLst>
              <a:ext uri="{FF2B5EF4-FFF2-40B4-BE49-F238E27FC236}">
                <a16:creationId xmlns:a16="http://schemas.microsoft.com/office/drawing/2014/main" id="{811257B2-DBA9-48FF-A342-775EB85CA703}"/>
              </a:ext>
            </a:extLst>
          </p:cNvPr>
          <p:cNvSpPr>
            <a:spLocks noGrp="1"/>
          </p:cNvSpPr>
          <p:nvPr>
            <p:ph type="body" sz="quarter" idx="21"/>
          </p:nvPr>
        </p:nvSpPr>
        <p:spPr>
          <a:xfrm>
            <a:off x="6126956" y="1553646"/>
            <a:ext cx="2495550" cy="895350"/>
          </a:xfrm>
        </p:spPr>
        <p:txBody>
          <a:bodyPr>
            <a:normAutofit/>
          </a:bodyPr>
          <a:lstStyle>
            <a:lvl1pPr marL="128588" indent="-128588">
              <a:buClr>
                <a:schemeClr val="tx1"/>
              </a:buClr>
              <a:buFont typeface="Arial" panose="020B0604020202020204" pitchFamily="34" charset="0"/>
              <a:buChar char="•"/>
              <a:defRPr sz="900">
                <a:solidFill>
                  <a:srgbClr val="000000"/>
                </a:solidFill>
              </a:defRPr>
            </a:lvl1pPr>
          </a:lstStyle>
          <a:p>
            <a:endParaRPr lang="ru-RU" dirty="0"/>
          </a:p>
        </p:txBody>
      </p:sp>
      <p:sp>
        <p:nvSpPr>
          <p:cNvPr id="96" name="Text Placeholder 8">
            <a:extLst>
              <a:ext uri="{FF2B5EF4-FFF2-40B4-BE49-F238E27FC236}">
                <a16:creationId xmlns:a16="http://schemas.microsoft.com/office/drawing/2014/main" id="{716FF647-A8D5-44E5-8D32-A9DDE22E004C}"/>
              </a:ext>
            </a:extLst>
          </p:cNvPr>
          <p:cNvSpPr>
            <a:spLocks noGrp="1"/>
          </p:cNvSpPr>
          <p:nvPr>
            <p:ph type="body" sz="quarter" idx="22"/>
          </p:nvPr>
        </p:nvSpPr>
        <p:spPr>
          <a:xfrm>
            <a:off x="6126956" y="2638726"/>
            <a:ext cx="2495550" cy="895350"/>
          </a:xfrm>
        </p:spPr>
        <p:txBody>
          <a:bodyPr>
            <a:normAutofit/>
          </a:bodyPr>
          <a:lstStyle>
            <a:lvl1pPr marL="128588" indent="-128588">
              <a:buClr>
                <a:schemeClr val="tx1"/>
              </a:buClr>
              <a:buFont typeface="Arial" panose="020B0604020202020204" pitchFamily="34" charset="0"/>
              <a:buChar char="•"/>
              <a:defRPr sz="900">
                <a:solidFill>
                  <a:srgbClr val="000000"/>
                </a:solidFill>
              </a:defRPr>
            </a:lvl1pPr>
          </a:lstStyle>
          <a:p>
            <a:endParaRPr lang="ru-RU"/>
          </a:p>
        </p:txBody>
      </p:sp>
      <p:sp>
        <p:nvSpPr>
          <p:cNvPr id="97" name="Text Placeholder 9">
            <a:extLst>
              <a:ext uri="{FF2B5EF4-FFF2-40B4-BE49-F238E27FC236}">
                <a16:creationId xmlns:a16="http://schemas.microsoft.com/office/drawing/2014/main" id="{E06A50D8-BB2C-4E39-93E7-AB1EABA054CB}"/>
              </a:ext>
            </a:extLst>
          </p:cNvPr>
          <p:cNvSpPr>
            <a:spLocks noGrp="1"/>
          </p:cNvSpPr>
          <p:nvPr>
            <p:ph type="body" sz="quarter" idx="23"/>
          </p:nvPr>
        </p:nvSpPr>
        <p:spPr>
          <a:xfrm>
            <a:off x="6126956" y="3723806"/>
            <a:ext cx="2495550" cy="895350"/>
          </a:xfrm>
        </p:spPr>
        <p:txBody>
          <a:bodyPr>
            <a:normAutofit/>
          </a:bodyPr>
          <a:lstStyle>
            <a:lvl1pPr marL="128588" indent="-128588">
              <a:buClr>
                <a:schemeClr val="tx1"/>
              </a:buClr>
              <a:buFont typeface="Arial" panose="020B0604020202020204" pitchFamily="34" charset="0"/>
              <a:buChar char="•"/>
              <a:defRPr sz="900">
                <a:solidFill>
                  <a:srgbClr val="000000"/>
                </a:solidFill>
              </a:defRPr>
            </a:lvl1pPr>
          </a:lstStyle>
          <a:p>
            <a:endParaRPr lang="ru-RU"/>
          </a:p>
        </p:txBody>
      </p:sp>
      <p:sp>
        <p:nvSpPr>
          <p:cNvPr id="98" name="Text Placeholder 10">
            <a:extLst>
              <a:ext uri="{FF2B5EF4-FFF2-40B4-BE49-F238E27FC236}">
                <a16:creationId xmlns:a16="http://schemas.microsoft.com/office/drawing/2014/main" id="{03674729-5801-45C4-ACFD-1E02FFFF5383}"/>
              </a:ext>
            </a:extLst>
          </p:cNvPr>
          <p:cNvSpPr>
            <a:spLocks noGrp="1"/>
          </p:cNvSpPr>
          <p:nvPr>
            <p:ph type="body" sz="quarter" idx="24"/>
          </p:nvPr>
        </p:nvSpPr>
        <p:spPr>
          <a:xfrm>
            <a:off x="6126956" y="4808886"/>
            <a:ext cx="2495550" cy="895350"/>
          </a:xfrm>
        </p:spPr>
        <p:txBody>
          <a:bodyPr>
            <a:normAutofit/>
          </a:bodyPr>
          <a:lstStyle>
            <a:lvl1pPr marL="128588" indent="-128588">
              <a:buClr>
                <a:schemeClr val="tx1"/>
              </a:buClr>
              <a:buFont typeface="Arial" panose="020B0604020202020204" pitchFamily="34" charset="0"/>
              <a:buChar char="•"/>
              <a:defRPr sz="900">
                <a:solidFill>
                  <a:srgbClr val="000000"/>
                </a:solidFill>
              </a:defRPr>
            </a:lvl1pPr>
          </a:lstStyle>
          <a:p>
            <a:endParaRPr lang="ru-RU"/>
          </a:p>
        </p:txBody>
      </p:sp>
      <p:sp>
        <p:nvSpPr>
          <p:cNvPr id="99" name="Text Placeholder 11">
            <a:extLst>
              <a:ext uri="{FF2B5EF4-FFF2-40B4-BE49-F238E27FC236}">
                <a16:creationId xmlns:a16="http://schemas.microsoft.com/office/drawing/2014/main" id="{3BC505A5-D834-45EE-9377-6C275D617A4A}"/>
              </a:ext>
            </a:extLst>
          </p:cNvPr>
          <p:cNvSpPr>
            <a:spLocks noGrp="1"/>
          </p:cNvSpPr>
          <p:nvPr>
            <p:ph type="body" sz="quarter" idx="25"/>
          </p:nvPr>
        </p:nvSpPr>
        <p:spPr>
          <a:xfrm>
            <a:off x="6126956" y="5893966"/>
            <a:ext cx="2495550" cy="895350"/>
          </a:xfrm>
        </p:spPr>
        <p:txBody>
          <a:bodyPr>
            <a:normAutofit/>
          </a:bodyPr>
          <a:lstStyle>
            <a:lvl1pPr marL="128588" indent="-128588">
              <a:buClr>
                <a:schemeClr val="tx1"/>
              </a:buClr>
              <a:buFont typeface="Arial" panose="020B0604020202020204" pitchFamily="34" charset="0"/>
              <a:buChar char="•"/>
              <a:defRPr sz="900">
                <a:solidFill>
                  <a:srgbClr val="000000"/>
                </a:solidFill>
              </a:defRPr>
            </a:lvl1pPr>
          </a:lstStyle>
          <a:p>
            <a:endParaRPr lang="ru-RU"/>
          </a:p>
        </p:txBody>
      </p:sp>
      <p:sp>
        <p:nvSpPr>
          <p:cNvPr id="100" name="Text Placeholder 12">
            <a:extLst>
              <a:ext uri="{FF2B5EF4-FFF2-40B4-BE49-F238E27FC236}">
                <a16:creationId xmlns:a16="http://schemas.microsoft.com/office/drawing/2014/main" id="{EF547303-AB38-4EAA-9439-C969E5A1F895}"/>
              </a:ext>
            </a:extLst>
          </p:cNvPr>
          <p:cNvSpPr>
            <a:spLocks noGrp="1"/>
          </p:cNvSpPr>
          <p:nvPr>
            <p:ph type="body" sz="quarter" idx="26"/>
          </p:nvPr>
        </p:nvSpPr>
        <p:spPr>
          <a:xfrm>
            <a:off x="230981" y="1553646"/>
            <a:ext cx="2786063" cy="895350"/>
          </a:xfrm>
        </p:spPr>
        <p:txBody>
          <a:bodyPr>
            <a:normAutofit/>
          </a:bodyPr>
          <a:lstStyle>
            <a:lvl1pPr marL="0" indent="0">
              <a:buNone/>
              <a:defRPr sz="900">
                <a:solidFill>
                  <a:srgbClr val="000000"/>
                </a:solidFill>
              </a:defRPr>
            </a:lvl1pPr>
          </a:lstStyle>
          <a:p>
            <a:endParaRPr lang="ru-RU" dirty="0"/>
          </a:p>
        </p:txBody>
      </p:sp>
      <p:sp>
        <p:nvSpPr>
          <p:cNvPr id="101" name="Text Placeholder 13">
            <a:extLst>
              <a:ext uri="{FF2B5EF4-FFF2-40B4-BE49-F238E27FC236}">
                <a16:creationId xmlns:a16="http://schemas.microsoft.com/office/drawing/2014/main" id="{62EB12FC-EC72-4412-A59C-4D75E9C3459C}"/>
              </a:ext>
            </a:extLst>
          </p:cNvPr>
          <p:cNvSpPr>
            <a:spLocks noGrp="1"/>
          </p:cNvSpPr>
          <p:nvPr>
            <p:ph type="body" sz="quarter" idx="27"/>
          </p:nvPr>
        </p:nvSpPr>
        <p:spPr>
          <a:xfrm>
            <a:off x="230981" y="2638726"/>
            <a:ext cx="2786063" cy="895350"/>
          </a:xfrm>
        </p:spPr>
        <p:txBody>
          <a:bodyPr>
            <a:normAutofit/>
          </a:bodyPr>
          <a:lstStyle>
            <a:lvl1pPr marL="0" indent="0">
              <a:buNone/>
              <a:defRPr sz="900">
                <a:solidFill>
                  <a:srgbClr val="000000"/>
                </a:solidFill>
              </a:defRPr>
            </a:lvl1pPr>
          </a:lstStyle>
          <a:p>
            <a:endParaRPr lang="ru-RU" dirty="0"/>
          </a:p>
        </p:txBody>
      </p:sp>
      <p:sp>
        <p:nvSpPr>
          <p:cNvPr id="102" name="Text Placeholder 14">
            <a:extLst>
              <a:ext uri="{FF2B5EF4-FFF2-40B4-BE49-F238E27FC236}">
                <a16:creationId xmlns:a16="http://schemas.microsoft.com/office/drawing/2014/main" id="{0D5D2601-D66B-4E48-A775-B9305B4CA0B0}"/>
              </a:ext>
            </a:extLst>
          </p:cNvPr>
          <p:cNvSpPr>
            <a:spLocks noGrp="1"/>
          </p:cNvSpPr>
          <p:nvPr>
            <p:ph type="body" sz="quarter" idx="28"/>
          </p:nvPr>
        </p:nvSpPr>
        <p:spPr>
          <a:xfrm>
            <a:off x="230981" y="3723806"/>
            <a:ext cx="2786063" cy="895350"/>
          </a:xfrm>
        </p:spPr>
        <p:txBody>
          <a:bodyPr>
            <a:normAutofit/>
          </a:bodyPr>
          <a:lstStyle>
            <a:lvl1pPr marL="0" indent="0">
              <a:buNone/>
              <a:defRPr sz="900">
                <a:solidFill>
                  <a:srgbClr val="000000"/>
                </a:solidFill>
              </a:defRPr>
            </a:lvl1pPr>
          </a:lstStyle>
          <a:p>
            <a:endParaRPr lang="ru-RU"/>
          </a:p>
        </p:txBody>
      </p:sp>
      <p:sp>
        <p:nvSpPr>
          <p:cNvPr id="103" name="Text Placeholder 15">
            <a:extLst>
              <a:ext uri="{FF2B5EF4-FFF2-40B4-BE49-F238E27FC236}">
                <a16:creationId xmlns:a16="http://schemas.microsoft.com/office/drawing/2014/main" id="{6132E835-F1FC-4D54-9E58-68E6F1804CEE}"/>
              </a:ext>
            </a:extLst>
          </p:cNvPr>
          <p:cNvSpPr>
            <a:spLocks noGrp="1"/>
          </p:cNvSpPr>
          <p:nvPr>
            <p:ph type="body" sz="quarter" idx="29"/>
          </p:nvPr>
        </p:nvSpPr>
        <p:spPr>
          <a:xfrm>
            <a:off x="230981" y="4808886"/>
            <a:ext cx="2786063" cy="895350"/>
          </a:xfrm>
        </p:spPr>
        <p:txBody>
          <a:bodyPr>
            <a:normAutofit/>
          </a:bodyPr>
          <a:lstStyle>
            <a:lvl1pPr marL="0" indent="0">
              <a:buNone/>
              <a:defRPr sz="900">
                <a:solidFill>
                  <a:srgbClr val="000000"/>
                </a:solidFill>
              </a:defRPr>
            </a:lvl1pPr>
          </a:lstStyle>
          <a:p>
            <a:endParaRPr lang="ru-RU"/>
          </a:p>
        </p:txBody>
      </p:sp>
      <p:sp>
        <p:nvSpPr>
          <p:cNvPr id="104" name="Text Placeholder 16">
            <a:extLst>
              <a:ext uri="{FF2B5EF4-FFF2-40B4-BE49-F238E27FC236}">
                <a16:creationId xmlns:a16="http://schemas.microsoft.com/office/drawing/2014/main" id="{28B588DE-9F90-4232-AD3E-AED361F498C4}"/>
              </a:ext>
            </a:extLst>
          </p:cNvPr>
          <p:cNvSpPr>
            <a:spLocks noGrp="1"/>
          </p:cNvSpPr>
          <p:nvPr>
            <p:ph type="body" sz="quarter" idx="30"/>
          </p:nvPr>
        </p:nvSpPr>
        <p:spPr>
          <a:xfrm>
            <a:off x="230981" y="5893966"/>
            <a:ext cx="2786063" cy="895350"/>
          </a:xfrm>
        </p:spPr>
        <p:txBody>
          <a:bodyPr>
            <a:normAutofit/>
          </a:bodyPr>
          <a:lstStyle>
            <a:lvl1pPr marL="0" indent="0">
              <a:buNone/>
              <a:defRPr sz="900">
                <a:solidFill>
                  <a:srgbClr val="000000"/>
                </a:solidFill>
              </a:defRPr>
            </a:lvl1pPr>
          </a:lstStyle>
          <a:p>
            <a:endParaRPr lang="ru-RU"/>
          </a:p>
        </p:txBody>
      </p:sp>
    </p:spTree>
    <p:extLst>
      <p:ext uri="{BB962C8B-B14F-4D97-AF65-F5344CB8AC3E}">
        <p14:creationId xmlns:p14="http://schemas.microsoft.com/office/powerpoint/2010/main" val="323783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t="28115" b="6864"/>
          <a:stretch/>
        </p:blipFill>
        <p:spPr>
          <a:xfrm>
            <a:off x="0" y="0"/>
            <a:ext cx="9144000" cy="6858000"/>
          </a:xfrm>
          <a:prstGeom prst="rect">
            <a:avLst/>
          </a:prstGeom>
        </p:spPr>
      </p:pic>
      <p:sp>
        <p:nvSpPr>
          <p:cNvPr id="13" name="Slide Number Placeholder 6">
            <a:extLst>
              <a:ext uri="{FF2B5EF4-FFF2-40B4-BE49-F238E27FC236}">
                <a16:creationId xmlns:a16="http://schemas.microsoft.com/office/drawing/2014/main" id="{C1BAB3E4-8CDB-4F6A-B3E4-6E0AAEA08B5E}"/>
              </a:ext>
            </a:extLst>
          </p:cNvPr>
          <p:cNvSpPr>
            <a:spLocks noGrp="1"/>
          </p:cNvSpPr>
          <p:nvPr>
            <p:ph type="sldNum" sz="quarter" idx="10"/>
          </p:nvPr>
        </p:nvSpPr>
        <p:spPr>
          <a:xfrm>
            <a:off x="6557962" y="6334127"/>
            <a:ext cx="2057400" cy="365125"/>
          </a:xfrm>
        </p:spPr>
        <p:txBody>
          <a:bodyPr/>
          <a:lstStyle>
            <a:lvl1pPr>
              <a:defRPr sz="105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id="{0E651BF2-C6BE-42E0-B646-8F3DC2D7D273}"/>
              </a:ext>
            </a:extLst>
          </p:cNvPr>
          <p:cNvSpPr/>
          <p:nvPr userDrawn="1"/>
        </p:nvSpPr>
        <p:spPr>
          <a:xfrm>
            <a:off x="0" y="0"/>
            <a:ext cx="9144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6" name="Title 2">
            <a:extLst>
              <a:ext uri="{FF2B5EF4-FFF2-40B4-BE49-F238E27FC236}">
                <a16:creationId xmlns:a16="http://schemas.microsoft.com/office/drawing/2014/main" id="{74242212-74B6-428E-A4FD-D6259025E325}"/>
              </a:ext>
            </a:extLst>
          </p:cNvPr>
          <p:cNvSpPr>
            <a:spLocks noGrp="1"/>
          </p:cNvSpPr>
          <p:nvPr>
            <p:ph type="title"/>
          </p:nvPr>
        </p:nvSpPr>
        <p:spPr>
          <a:xfrm>
            <a:off x="721519" y="1"/>
            <a:ext cx="7900988" cy="838199"/>
          </a:xfrm>
        </p:spPr>
        <p:txBody>
          <a:bodyPr anchor="ctr">
            <a:normAutofit/>
          </a:bodyPr>
          <a:lstStyle>
            <a:lvl1pPr>
              <a:tabLst>
                <a:tab pos="607219" algn="l"/>
              </a:tabLst>
              <a:defRPr sz="18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a16="http://schemas.microsoft.com/office/drawing/2014/main" id="{B35309A1-1DFE-4448-9E97-68A9703F8485}"/>
              </a:ext>
            </a:extLst>
          </p:cNvPr>
          <p:cNvSpPr>
            <a:spLocks noGrp="1"/>
          </p:cNvSpPr>
          <p:nvPr>
            <p:ph type="body" sz="quarter" idx="11"/>
          </p:nvPr>
        </p:nvSpPr>
        <p:spPr>
          <a:xfrm>
            <a:off x="440531" y="4114802"/>
            <a:ext cx="8174831"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a16="http://schemas.microsoft.com/office/drawing/2014/main" id="{26345194-BD72-4106-8639-F2E07A52DC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1281" y="200440"/>
            <a:ext cx="321807" cy="432807"/>
          </a:xfrm>
          <a:prstGeom prst="rect">
            <a:avLst/>
          </a:prstGeom>
        </p:spPr>
      </p:pic>
    </p:spTree>
    <p:extLst>
      <p:ext uri="{BB962C8B-B14F-4D97-AF65-F5344CB8AC3E}">
        <p14:creationId xmlns:p14="http://schemas.microsoft.com/office/powerpoint/2010/main" val="3546593289"/>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56BED0-189E-4943-8DB6-0A9EF11C7273}"/>
              </a:ext>
            </a:extLst>
          </p:cNvPr>
          <p:cNvSpPr>
            <a:spLocks noGrp="1"/>
          </p:cNvSpPr>
          <p:nvPr>
            <p:ph type="body" idx="1"/>
          </p:nvPr>
        </p:nvSpPr>
        <p:spPr>
          <a:xfrm>
            <a:off x="629842" y="1246982"/>
            <a:ext cx="3868340" cy="823912"/>
          </a:xfrm>
        </p:spPr>
        <p:txBody>
          <a:bodyPr anchor="ctr">
            <a:normAutofit/>
          </a:bodyPr>
          <a:lstStyle>
            <a:lvl1pPr marL="0" indent="0" algn="ctr">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pic>
        <p:nvPicPr>
          <p:cNvPr id="8" name="Picture 7">
            <a:extLst>
              <a:ext uri="{FF2B5EF4-FFF2-40B4-BE49-F238E27FC236}">
                <a16:creationId xmlns:a16="http://schemas.microsoft.com/office/drawing/2014/main" id="{9E46D484-19A6-4B6B-BDF5-A6692731BBC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9144000" cy="1081754"/>
          </a:xfrm>
          <a:prstGeom prst="rect">
            <a:avLst/>
          </a:prstGeom>
        </p:spPr>
      </p:pic>
      <p:sp>
        <p:nvSpPr>
          <p:cNvPr id="4" name="Content Placeholder 3">
            <a:extLst>
              <a:ext uri="{FF2B5EF4-FFF2-40B4-BE49-F238E27FC236}">
                <a16:creationId xmlns:a16="http://schemas.microsoft.com/office/drawing/2014/main" id="{97B947A0-6C39-4DAC-9F4E-F570EAD45F02}"/>
              </a:ext>
            </a:extLst>
          </p:cNvPr>
          <p:cNvSpPr>
            <a:spLocks noGrp="1"/>
          </p:cNvSpPr>
          <p:nvPr>
            <p:ph sz="half" idx="2"/>
          </p:nvPr>
        </p:nvSpPr>
        <p:spPr>
          <a:xfrm>
            <a:off x="629842" y="2305051"/>
            <a:ext cx="3868340" cy="3884613"/>
          </a:xfrm>
        </p:spPr>
        <p:txBody>
          <a:bodyPr>
            <a:normAutofit/>
          </a:bodyPr>
          <a:lstStyle>
            <a:lvl1pPr marL="171450" indent="-171450">
              <a:buClr>
                <a:schemeClr val="tx2"/>
              </a:buClr>
              <a:buFont typeface="Arial" panose="020B0604020202020204" pitchFamily="34" charset="0"/>
              <a:buChar char="•"/>
              <a:defRPr sz="1050">
                <a:solidFill>
                  <a:srgbClr val="000000"/>
                </a:solidFill>
              </a:defRPr>
            </a:lvl1pPr>
            <a:lvl2pPr marL="514350" indent="-171450">
              <a:buClr>
                <a:schemeClr val="tx2"/>
              </a:buClr>
              <a:buFont typeface="Arial" panose="020B0604020202020204" pitchFamily="34" charset="0"/>
              <a:buChar char="•"/>
              <a:defRPr sz="1050">
                <a:solidFill>
                  <a:srgbClr val="000000"/>
                </a:solidFill>
              </a:defRPr>
            </a:lvl2pPr>
            <a:lvl3pPr marL="857250" indent="-171450">
              <a:buClr>
                <a:schemeClr val="tx2"/>
              </a:buClr>
              <a:buFont typeface="Arial" panose="020B0604020202020204" pitchFamily="34" charset="0"/>
              <a:buChar char="•"/>
              <a:defRPr sz="1050">
                <a:solidFill>
                  <a:srgbClr val="000000"/>
                </a:solidFill>
              </a:defRPr>
            </a:lvl3pPr>
            <a:lvl4pPr marL="1200150" indent="-171450">
              <a:buClr>
                <a:schemeClr val="tx2"/>
              </a:buClr>
              <a:buFont typeface="Arial" panose="020B0604020202020204" pitchFamily="34" charset="0"/>
              <a:buChar char="•"/>
              <a:defRPr sz="1050">
                <a:solidFill>
                  <a:srgbClr val="000000"/>
                </a:solidFill>
              </a:defRPr>
            </a:lvl4pPr>
            <a:lvl5pPr marL="1543050" indent="-171450">
              <a:buClr>
                <a:schemeClr val="tx2"/>
              </a:buClr>
              <a:buFont typeface="Arial" panose="020B0604020202020204" pitchFamily="34" charset="0"/>
              <a:buChar char="•"/>
              <a:defRPr sz="105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a:extLst>
              <a:ext uri="{FF2B5EF4-FFF2-40B4-BE49-F238E27FC236}">
                <a16:creationId xmlns:a16="http://schemas.microsoft.com/office/drawing/2014/main" id="{071E98F0-0A34-49DA-A1B6-8099465AB7E1}"/>
              </a:ext>
            </a:extLst>
          </p:cNvPr>
          <p:cNvSpPr>
            <a:spLocks noGrp="1"/>
          </p:cNvSpPr>
          <p:nvPr>
            <p:ph type="body" sz="quarter" idx="3"/>
          </p:nvPr>
        </p:nvSpPr>
        <p:spPr>
          <a:xfrm>
            <a:off x="4626768" y="1246982"/>
            <a:ext cx="3887391" cy="823912"/>
          </a:xfrm>
        </p:spPr>
        <p:txBody>
          <a:bodyPr anchor="ctr">
            <a:noAutofit/>
          </a:bodyPr>
          <a:lstStyle>
            <a:lvl1pPr marL="0" indent="0" algn="ctr">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28B27D2-411C-4250-86F9-248A70DD2C2E}"/>
              </a:ext>
            </a:extLst>
          </p:cNvPr>
          <p:cNvSpPr>
            <a:spLocks noGrp="1"/>
          </p:cNvSpPr>
          <p:nvPr>
            <p:ph sz="quarter" idx="4"/>
          </p:nvPr>
        </p:nvSpPr>
        <p:spPr>
          <a:xfrm>
            <a:off x="4629150" y="2305051"/>
            <a:ext cx="3887391" cy="3884613"/>
          </a:xfrm>
        </p:spPr>
        <p:txBody>
          <a:bodyPr>
            <a:normAutofit/>
          </a:bodyPr>
          <a:lstStyle>
            <a:lvl1pPr marL="171450" indent="-171450">
              <a:buClr>
                <a:schemeClr val="tx1"/>
              </a:buClr>
              <a:buFont typeface="Arial" panose="020B0604020202020204" pitchFamily="34" charset="0"/>
              <a:buChar char="•"/>
              <a:defRPr sz="1050">
                <a:solidFill>
                  <a:srgbClr val="000000"/>
                </a:solidFill>
              </a:defRPr>
            </a:lvl1pPr>
            <a:lvl2pPr marL="514350" indent="-171450">
              <a:buClr>
                <a:schemeClr val="tx1"/>
              </a:buClr>
              <a:buFont typeface="Arial" panose="020B0604020202020204" pitchFamily="34" charset="0"/>
              <a:buChar char="•"/>
              <a:defRPr sz="1050">
                <a:solidFill>
                  <a:srgbClr val="000000"/>
                </a:solidFill>
              </a:defRPr>
            </a:lvl2pPr>
            <a:lvl3pPr marL="857250" indent="-171450">
              <a:buClr>
                <a:schemeClr val="tx1"/>
              </a:buClr>
              <a:buFont typeface="Arial" panose="020B0604020202020204" pitchFamily="34" charset="0"/>
              <a:buChar char="•"/>
              <a:defRPr sz="1050">
                <a:solidFill>
                  <a:srgbClr val="000000"/>
                </a:solidFill>
              </a:defRPr>
            </a:lvl3pPr>
            <a:lvl4pPr marL="1200150" indent="-171450">
              <a:buClr>
                <a:schemeClr val="tx1"/>
              </a:buClr>
              <a:buFont typeface="Arial" panose="020B0604020202020204" pitchFamily="34" charset="0"/>
              <a:buChar char="•"/>
              <a:defRPr sz="1050">
                <a:solidFill>
                  <a:srgbClr val="000000"/>
                </a:solidFill>
              </a:defRPr>
            </a:lvl4pPr>
            <a:lvl5pPr marL="1543050" indent="-171450">
              <a:buClr>
                <a:schemeClr val="tx1"/>
              </a:buClr>
              <a:buFont typeface="Arial" panose="020B0604020202020204" pitchFamily="34" charset="0"/>
              <a:buChar char="•"/>
              <a:defRPr sz="105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Slide Number Placeholder 6">
            <a:extLst>
              <a:ext uri="{FF2B5EF4-FFF2-40B4-BE49-F238E27FC236}">
                <a16:creationId xmlns:a16="http://schemas.microsoft.com/office/drawing/2014/main" id="{9C537432-E2EF-4BF1-90A7-32FD5153EA79}"/>
              </a:ext>
            </a:extLst>
          </p:cNvPr>
          <p:cNvSpPr>
            <a:spLocks noGrp="1"/>
          </p:cNvSpPr>
          <p:nvPr>
            <p:ph type="sldNum" sz="quarter" idx="10"/>
          </p:nvPr>
        </p:nvSpPr>
        <p:spPr>
          <a:xfrm>
            <a:off x="6457950" y="6356351"/>
            <a:ext cx="2057400" cy="365125"/>
          </a:xfrm>
        </p:spPr>
        <p:txBody>
          <a:bodyPr/>
          <a:lstStyle>
            <a:lvl1pPr>
              <a:defRPr sz="1050" b="1">
                <a:solidFill>
                  <a:schemeClr val="bg1"/>
                </a:solidFill>
              </a:defRPr>
            </a:lvl1pPr>
          </a:lstStyle>
          <a:p>
            <a:fld id="{35ACA335-37F7-42C7-872A-92C3D7072F89}" type="slidenum">
              <a:rPr lang="ru-RU" smtClean="0"/>
              <a:pPr/>
              <a:t>‹#›</a:t>
            </a:fld>
            <a:endParaRPr lang="ru-RU" dirty="0"/>
          </a:p>
        </p:txBody>
      </p:sp>
      <p:sp>
        <p:nvSpPr>
          <p:cNvPr id="12" name="Rectangle 11">
            <a:extLst>
              <a:ext uri="{FF2B5EF4-FFF2-40B4-BE49-F238E27FC236}">
                <a16:creationId xmlns:a16="http://schemas.microsoft.com/office/drawing/2014/main" id="{DCDC7F13-FC8B-4B9A-A91F-FCEC132DED60}"/>
              </a:ext>
            </a:extLst>
          </p:cNvPr>
          <p:cNvSpPr/>
          <p:nvPr userDrawn="1"/>
        </p:nvSpPr>
        <p:spPr>
          <a:xfrm>
            <a:off x="0" y="0"/>
            <a:ext cx="9144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1414463" algn="l"/>
              </a:tabLst>
            </a:pPr>
            <a:endParaRPr lang="ru-RU" sz="1350" dirty="0"/>
          </a:p>
        </p:txBody>
      </p:sp>
      <p:sp>
        <p:nvSpPr>
          <p:cNvPr id="13" name="Title 2">
            <a:extLst>
              <a:ext uri="{FF2B5EF4-FFF2-40B4-BE49-F238E27FC236}">
                <a16:creationId xmlns:a16="http://schemas.microsoft.com/office/drawing/2014/main" id="{F96892C9-3AB1-475D-812F-6012186E24A4}"/>
              </a:ext>
            </a:extLst>
          </p:cNvPr>
          <p:cNvSpPr>
            <a:spLocks noGrp="1"/>
          </p:cNvSpPr>
          <p:nvPr>
            <p:ph type="title"/>
          </p:nvPr>
        </p:nvSpPr>
        <p:spPr>
          <a:xfrm>
            <a:off x="721519" y="1"/>
            <a:ext cx="7900988" cy="838199"/>
          </a:xfrm>
        </p:spPr>
        <p:txBody>
          <a:bodyPr anchor="ctr">
            <a:normAutofit/>
          </a:bodyPr>
          <a:lstStyle>
            <a:lvl1pPr>
              <a:tabLst>
                <a:tab pos="607219" algn="l"/>
              </a:tabLst>
              <a:defRPr sz="1800" b="1">
                <a:solidFill>
                  <a:schemeClr val="tx2"/>
                </a:solidFill>
              </a:defRPr>
            </a:lvl1pPr>
          </a:lstStyle>
          <a:p>
            <a:pPr>
              <a:tabLst>
                <a:tab pos="809625" algn="l"/>
              </a:tabLst>
            </a:pPr>
            <a:endParaRPr lang="ru-RU" dirty="0"/>
          </a:p>
        </p:txBody>
      </p:sp>
      <p:pic>
        <p:nvPicPr>
          <p:cNvPr id="11" name="Graphic 10">
            <a:extLst>
              <a:ext uri="{FF2B5EF4-FFF2-40B4-BE49-F238E27FC236}">
                <a16:creationId xmlns:a16="http://schemas.microsoft.com/office/drawing/2014/main" id="{8E643017-68A8-4D7A-A149-A31F01702C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1281" y="200440"/>
            <a:ext cx="321807" cy="432807"/>
          </a:xfrm>
          <a:prstGeom prst="rect">
            <a:avLst/>
          </a:prstGeom>
        </p:spPr>
      </p:pic>
    </p:spTree>
    <p:extLst>
      <p:ext uri="{BB962C8B-B14F-4D97-AF65-F5344CB8AC3E}">
        <p14:creationId xmlns:p14="http://schemas.microsoft.com/office/powerpoint/2010/main" val="155684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3A8DB-8D2E-4F36-89EA-DE508D2380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713A8A89-8EE1-4F25-BE9D-C81F741D21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a:extLst>
              <a:ext uri="{FF2B5EF4-FFF2-40B4-BE49-F238E27FC236}">
                <a16:creationId xmlns:a16="http://schemas.microsoft.com/office/drawing/2014/main" id="{DA6289DB-0BAB-4325-829F-1D846B3E9A4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ACA335-37F7-42C7-872A-92C3D7072F89}" type="slidenum">
              <a:rPr lang="ru-RU" smtClean="0"/>
              <a:t>‹#›</a:t>
            </a:fld>
            <a:endParaRPr lang="ru-RU"/>
          </a:p>
        </p:txBody>
      </p:sp>
    </p:spTree>
    <p:extLst>
      <p:ext uri="{BB962C8B-B14F-4D97-AF65-F5344CB8AC3E}">
        <p14:creationId xmlns:p14="http://schemas.microsoft.com/office/powerpoint/2010/main" val="251708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emf"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3" Type="http://schemas.openxmlformats.org/officeDocument/2006/relationships/hyperlink" Target="consultantplus://offline/ref=FD8F19D37AED486558201090371047356E2BEC98051E04D8603786602E19EC55659AA9482FF97A852C0B4521DEp2j4L" TargetMode="External" /><Relationship Id="rId2" Type="http://schemas.openxmlformats.org/officeDocument/2006/relationships/image" Target="../media/image17.png" /><Relationship Id="rId1" Type="http://schemas.openxmlformats.org/officeDocument/2006/relationships/slideLayout" Target="../slideLayouts/slideLayout8.xml" /><Relationship Id="rId4" Type="http://schemas.openxmlformats.org/officeDocument/2006/relationships/image" Target="../media/image18.png" /></Relationships>
</file>

<file path=ppt/slides/_rels/slide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hyperlink" Target="consultantplus://offline/ref=C1431D91F1BCBC0816EF44D89AA6D6AC3E3D09467B60E53563EDF1DB85F5B741532D394C137461D95CE385F5282A10F7C3DA00B3C47AL1r6L" TargetMode="External" /><Relationship Id="rId1" Type="http://schemas.openxmlformats.org/officeDocument/2006/relationships/slideLayout" Target="../slideLayouts/slideLayout8.xml" /><Relationship Id="rId4" Type="http://schemas.openxmlformats.org/officeDocument/2006/relationships/image" Target="../media/image20.png" /></Relationships>
</file>

<file path=ppt/slides/_rels/slide4.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150974-7384-F3D8-8A69-5E843B36942C}"/>
              </a:ext>
            </a:extLst>
          </p:cNvPr>
          <p:cNvSpPr>
            <a:spLocks noGrp="1"/>
          </p:cNvSpPr>
          <p:nvPr>
            <p:ph type="ctrTitle"/>
          </p:nvPr>
        </p:nvSpPr>
        <p:spPr>
          <a:xfrm>
            <a:off x="284388" y="1804415"/>
            <a:ext cx="4548869" cy="2005585"/>
          </a:xfrm>
        </p:spPr>
        <p:txBody>
          <a:bodyPr>
            <a:noAutofit/>
          </a:bodyPr>
          <a:lstStyle/>
          <a:p>
            <a:pPr algn="ctr">
              <a:lnSpc>
                <a:spcPct val="100000"/>
              </a:lnSpc>
            </a:pPr>
            <a:br>
              <a:rPr lang="ru-RU" sz="2000" dirty="0"/>
            </a:br>
            <a:r>
              <a:rPr lang="ru-RU" sz="2000" dirty="0">
                <a:solidFill>
                  <a:srgbClr val="0070C0"/>
                </a:solidFill>
              </a:rPr>
              <a:t>Требования к заполнению разрешения на строительство и разрешения на ввод объекта в эксплуатацию</a:t>
            </a:r>
            <a:endParaRPr lang="ru-RU" sz="2000" dirty="0">
              <a:solidFill>
                <a:srgbClr val="0070C0"/>
              </a:solidFill>
              <a:latin typeface="Inter V" panose="02000503000000020004" pitchFamily="2" charset="0"/>
              <a:ea typeface="Inter V" panose="02000503000000020004" pitchFamily="2" charset="0"/>
              <a:cs typeface="Inter V" panose="02000503000000020004" pitchFamily="2" charset="0"/>
            </a:endParaRPr>
          </a:p>
        </p:txBody>
      </p:sp>
      <p:sp>
        <p:nvSpPr>
          <p:cNvPr id="4" name="Текст 3">
            <a:extLst>
              <a:ext uri="{FF2B5EF4-FFF2-40B4-BE49-F238E27FC236}">
                <a16:creationId xmlns:a16="http://schemas.microsoft.com/office/drawing/2014/main" id="{DE1D689B-3DED-13D1-070F-0D70DA4CC531}"/>
              </a:ext>
            </a:extLst>
          </p:cNvPr>
          <p:cNvSpPr>
            <a:spLocks noGrp="1"/>
          </p:cNvSpPr>
          <p:nvPr>
            <p:ph type="body" sz="quarter" idx="11"/>
          </p:nvPr>
        </p:nvSpPr>
        <p:spPr/>
        <p:txBody>
          <a:bodyPr/>
          <a:lstStyle/>
          <a:p>
            <a:endParaRPr lang="ru-RU" dirty="0"/>
          </a:p>
          <a:p>
            <a:r>
              <a:rPr lang="ru-RU" sz="1000" dirty="0"/>
              <a:t>Февраль 2023</a:t>
            </a:r>
          </a:p>
          <a:p>
            <a:endParaRPr lang="ru-RU" dirty="0">
              <a:latin typeface="Inter V" panose="02000503000000020004" pitchFamily="2" charset="0"/>
              <a:ea typeface="Inter V" panose="02000503000000020004" pitchFamily="2" charset="0"/>
              <a:cs typeface="Inter V" panose="02000503000000020004" pitchFamily="2" charset="0"/>
            </a:endParaRPr>
          </a:p>
        </p:txBody>
      </p:sp>
      <p:pic>
        <p:nvPicPr>
          <p:cNvPr id="6" name="Рисунок 5">
            <a:extLst>
              <a:ext uri="{FF2B5EF4-FFF2-40B4-BE49-F238E27FC236}">
                <a16:creationId xmlns:a16="http://schemas.microsoft.com/office/drawing/2014/main" id="{DA04FAC2-C35A-44D1-7A98-DCB9C482F2F9}"/>
              </a:ext>
            </a:extLst>
          </p:cNvPr>
          <p:cNvPicPr>
            <a:picLocks noChangeAspect="1"/>
          </p:cNvPicPr>
          <p:nvPr/>
        </p:nvPicPr>
        <p:blipFill>
          <a:blip r:embed="rId2"/>
          <a:stretch>
            <a:fillRect/>
          </a:stretch>
        </p:blipFill>
        <p:spPr>
          <a:xfrm>
            <a:off x="5848971" y="2191899"/>
            <a:ext cx="2186816" cy="2474204"/>
          </a:xfrm>
          <a:prstGeom prst="rect">
            <a:avLst/>
          </a:prstGeom>
          <a:effectLst>
            <a:outerShdw blurRad="50800" dist="50800" dir="5400000" algn="ctr" rotWithShape="0">
              <a:srgbClr val="000000">
                <a:alpha val="14672"/>
              </a:srgbClr>
            </a:outerShdw>
          </a:effectLst>
        </p:spPr>
      </p:pic>
    </p:spTree>
    <p:extLst>
      <p:ext uri="{BB962C8B-B14F-4D97-AF65-F5344CB8AC3E}">
        <p14:creationId xmlns:p14="http://schemas.microsoft.com/office/powerpoint/2010/main" val="232480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675" y="75501"/>
            <a:ext cx="7917832" cy="788565"/>
          </a:xfrm>
        </p:spPr>
        <p:txBody>
          <a:bodyPr>
            <a:normAutofit/>
          </a:bodyPr>
          <a:lstStyle/>
          <a:p>
            <a:pPr algn="just"/>
            <a:r>
              <a:rPr lang="ru-RU" sz="1600" dirty="0"/>
              <a:t>Ошибки, выявленные в рамках правовой экспертизы при ГКУ и ГРП на основании разрешения на ввод объекта капитального строительства в эксплуатацию(далее – РВЭ):</a:t>
            </a:r>
          </a:p>
        </p:txBody>
      </p:sp>
      <p:sp>
        <p:nvSpPr>
          <p:cNvPr id="3" name="Текст 2"/>
          <p:cNvSpPr>
            <a:spLocks noGrp="1"/>
          </p:cNvSpPr>
          <p:nvPr>
            <p:ph type="body" sz="quarter" idx="11"/>
          </p:nvPr>
        </p:nvSpPr>
        <p:spPr>
          <a:xfrm>
            <a:off x="521213" y="1057013"/>
            <a:ext cx="8174831" cy="5133678"/>
          </a:xfrm>
        </p:spPr>
        <p:txBody>
          <a:bodyPr>
            <a:normAutofit/>
          </a:bodyPr>
          <a:lstStyle/>
          <a:p>
            <a:pPr marL="285750" indent="-285750" algn="just">
              <a:buFontTx/>
              <a:buChar char="-"/>
            </a:pPr>
            <a:r>
              <a:rPr lang="ru-RU" sz="1400" dirty="0"/>
              <a:t>РВЭ выданное после 01.09.2022, не соответствует форме приказа Минстроя России </a:t>
            </a:r>
            <a:r>
              <a:rPr lang="ru-RU" sz="1400" dirty="0">
                <a:solidFill>
                  <a:schemeClr val="tx1"/>
                </a:solidFill>
              </a:rPr>
              <a:t>от 03.06.2022 №446/</a:t>
            </a:r>
            <a:r>
              <a:rPr lang="ru-RU" sz="1400" dirty="0" err="1">
                <a:solidFill>
                  <a:schemeClr val="tx1"/>
                </a:solidFill>
              </a:rPr>
              <a:t>пр</a:t>
            </a:r>
            <a:r>
              <a:rPr lang="ru-RU" sz="1400" dirty="0">
                <a:solidFill>
                  <a:schemeClr val="tx1"/>
                </a:solidFill>
              </a:rPr>
              <a:t> (</a:t>
            </a:r>
            <a:r>
              <a:rPr lang="ru-RU" sz="1400" dirty="0"/>
              <a:t>выдано по старой форме, данная ошибка наблюдалась на протяжении сентября – октября 2022г.); </a:t>
            </a:r>
          </a:p>
          <a:p>
            <a:pPr marL="342900" indent="-342900" algn="just">
              <a:buFontTx/>
              <a:buChar char="-"/>
            </a:pPr>
            <a:r>
              <a:rPr lang="ru-RU" sz="1400" dirty="0"/>
              <a:t>отсутствуют сведения о количестве нежилых помещений, введенных в эксплуатацию, также как, и об общем количестве помещений;</a:t>
            </a:r>
          </a:p>
          <a:p>
            <a:pPr marL="342900" indent="-342900" algn="just">
              <a:buFontTx/>
              <a:buChar char="-"/>
            </a:pPr>
            <a:r>
              <a:rPr lang="ru-RU" sz="1400" dirty="0"/>
              <a:t>количество нежилых помещений, подлежащих учету, и указанных в разделе «Общие сведения» не соответствует количеству нежилых помещений, содержащихся в ТП;</a:t>
            </a:r>
          </a:p>
          <a:p>
            <a:pPr marL="342900" indent="-342900" algn="just">
              <a:buFontTx/>
              <a:buChar char="-"/>
            </a:pPr>
            <a:r>
              <a:rPr lang="ru-RU" sz="1400" dirty="0"/>
              <a:t>в РВЭ заполнена графа количество </a:t>
            </a:r>
            <a:r>
              <a:rPr lang="ru-RU" sz="1400" dirty="0" err="1"/>
              <a:t>машино</a:t>
            </a:r>
            <a:r>
              <a:rPr lang="ru-RU" sz="1400" dirty="0"/>
              <a:t>-мест  (при этом в проектной документации, разрешении на строительство данная информация отсутствует, также данная информация отсутствует в техническом плане);</a:t>
            </a:r>
          </a:p>
          <a:p>
            <a:pPr marL="342900" indent="-342900" algn="just">
              <a:buFontTx/>
              <a:buChar char="-"/>
            </a:pPr>
            <a:r>
              <a:rPr lang="ru-RU" sz="1400" dirty="0"/>
              <a:t>площадь здания, указанная в РВЭ, в техническом плане, отличается от площади указанной в разрешении на строительство более чем на пять процентов;</a:t>
            </a:r>
          </a:p>
          <a:p>
            <a:pPr marL="342900" indent="-342900" algn="just">
              <a:buFontTx/>
              <a:buChar char="-"/>
            </a:pPr>
            <a:r>
              <a:rPr lang="ru-RU" sz="1400" dirty="0"/>
              <a:t>подготовлено одно РВЭ в отношении двух ОКС, подготовлено 2 технического плана (в данном случае необходимо представить два  заявления на ГКУ и ГРП), однако уполномоченным органом направляется одно заявление с приложением 2 ТП;</a:t>
            </a:r>
          </a:p>
          <a:p>
            <a:pPr marL="342900" indent="-342900" algn="just">
              <a:buFontTx/>
              <a:buChar char="-"/>
            </a:pPr>
            <a:r>
              <a:rPr lang="ru-RU" sz="1400" dirty="0"/>
              <a:t>с заявлением на ГКУ и ГРП ОКС представлено РВЭ, при этом технический план отсутствует;</a:t>
            </a:r>
          </a:p>
          <a:p>
            <a:pPr marL="342900" indent="-342900" algn="just">
              <a:buFontTx/>
              <a:buChar char="-"/>
            </a:pPr>
            <a:r>
              <a:rPr lang="ru-RU" sz="1400" dirty="0"/>
              <a:t>в заявке на ГКУ и ГРП ОКС на основании РВЭ, отсутствует заявление, предусмотренное частями 3.6 и 3.7 статьи 55 </a:t>
            </a:r>
            <a:r>
              <a:rPr lang="ru-RU" sz="1400" dirty="0" err="1"/>
              <a:t>ГрК</a:t>
            </a:r>
            <a:r>
              <a:rPr lang="ru-RU" sz="1400" dirty="0"/>
              <a:t> РФ;</a:t>
            </a:r>
          </a:p>
          <a:p>
            <a:pPr marL="342900" indent="-342900" algn="just">
              <a:buFontTx/>
              <a:buChar char="-"/>
            </a:pPr>
            <a:endParaRPr lang="ru-RU" sz="1200" dirty="0"/>
          </a:p>
          <a:p>
            <a:pPr marL="342900" indent="-342900" algn="just">
              <a:buFontTx/>
              <a:buChar char="-"/>
            </a:pPr>
            <a:endParaRPr lang="ru-RU" sz="1200" dirty="0"/>
          </a:p>
          <a:p>
            <a:pPr marL="342900" indent="-342900" algn="just">
              <a:buFontTx/>
              <a:buChar char="-"/>
            </a:pPr>
            <a:endParaRPr lang="ru-RU" sz="1200" dirty="0"/>
          </a:p>
          <a:p>
            <a:pPr marL="342900" indent="-342900" algn="just">
              <a:buFontTx/>
              <a:buChar char="-"/>
            </a:pPr>
            <a:endParaRPr lang="ru-RU" sz="1200" dirty="0"/>
          </a:p>
          <a:p>
            <a:pPr algn="just"/>
            <a:endParaRPr lang="ru-RU" sz="1400" dirty="0"/>
          </a:p>
          <a:p>
            <a:pPr algn="r"/>
            <a:endParaRPr lang="ru-RU" sz="1400" dirty="0"/>
          </a:p>
          <a:p>
            <a:endParaRPr lang="ru-RU" dirty="0"/>
          </a:p>
        </p:txBody>
      </p:sp>
      <p:sp>
        <p:nvSpPr>
          <p:cNvPr id="5" name="Прямоугольник 4"/>
          <p:cNvSpPr/>
          <p:nvPr/>
        </p:nvSpPr>
        <p:spPr>
          <a:xfrm>
            <a:off x="403412" y="989172"/>
            <a:ext cx="8219095" cy="1015663"/>
          </a:xfrm>
          <a:prstGeom prst="rect">
            <a:avLst/>
          </a:prstGeom>
        </p:spPr>
        <p:txBody>
          <a:bodyPr wrap="square">
            <a:spAutoFit/>
          </a:bodyPr>
          <a:lstStyle/>
          <a:p>
            <a:pPr algn="just"/>
            <a:endParaRPr lang="ru-RU" sz="1200" dirty="0"/>
          </a:p>
          <a:p>
            <a:pPr algn="just"/>
            <a:r>
              <a:rPr lang="ru-RU" sz="1200" dirty="0"/>
              <a:t>	</a:t>
            </a:r>
          </a:p>
          <a:p>
            <a:pPr algn="just"/>
            <a:endParaRPr lang="ru-RU" sz="1200" dirty="0"/>
          </a:p>
          <a:p>
            <a:pPr algn="just"/>
            <a:endParaRPr lang="ru-RU" sz="1200" dirty="0"/>
          </a:p>
          <a:p>
            <a:pPr algn="just"/>
            <a:endParaRPr lang="ru-RU" sz="1200" dirty="0"/>
          </a:p>
        </p:txBody>
      </p:sp>
    </p:spTree>
    <p:extLst>
      <p:ext uri="{BB962C8B-B14F-4D97-AF65-F5344CB8AC3E}">
        <p14:creationId xmlns:p14="http://schemas.microsoft.com/office/powerpoint/2010/main" val="165474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Ошибки, выявленные в рамках правовой экспертизы при ГКУ и ГРП на основании разрешения на ввод объекта капитального строительства в эксплуатацию(далее – РВЭ):</a:t>
            </a:r>
          </a:p>
        </p:txBody>
      </p:sp>
      <p:sp>
        <p:nvSpPr>
          <p:cNvPr id="3" name="Текст 2"/>
          <p:cNvSpPr>
            <a:spLocks noGrp="1"/>
          </p:cNvSpPr>
          <p:nvPr>
            <p:ph type="body" sz="quarter" idx="11"/>
          </p:nvPr>
        </p:nvSpPr>
        <p:spPr>
          <a:xfrm>
            <a:off x="521213" y="923364"/>
            <a:ext cx="8174831" cy="5267327"/>
          </a:xfrm>
        </p:spPr>
        <p:txBody>
          <a:bodyPr>
            <a:normAutofit/>
          </a:bodyPr>
          <a:lstStyle/>
          <a:p>
            <a:pPr algn="just"/>
            <a:r>
              <a:rPr lang="ru-RU" sz="1600" dirty="0"/>
              <a:t>	</a:t>
            </a:r>
          </a:p>
          <a:p>
            <a:pPr algn="r"/>
            <a:r>
              <a:rPr lang="ru-RU" sz="1400" dirty="0"/>
              <a:t>	</a:t>
            </a:r>
          </a:p>
          <a:p>
            <a:pPr algn="just">
              <a:lnSpc>
                <a:spcPct val="120000"/>
              </a:lnSpc>
              <a:spcBef>
                <a:spcPts val="0"/>
              </a:spcBef>
            </a:pPr>
            <a:r>
              <a:rPr lang="ru-RU" sz="1400" dirty="0"/>
              <a:t>		</a:t>
            </a:r>
          </a:p>
          <a:p>
            <a:r>
              <a:rPr lang="ru-RU" sz="1400" dirty="0"/>
              <a:t>	</a:t>
            </a:r>
          </a:p>
          <a:p>
            <a:pPr algn="r"/>
            <a:endParaRPr lang="ru-RU" sz="1400" dirty="0"/>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454895816"/>
              </p:ext>
            </p:extLst>
          </p:nvPr>
        </p:nvGraphicFramePr>
        <p:xfrm>
          <a:off x="1057014" y="939566"/>
          <a:ext cx="7482980" cy="2772410"/>
        </p:xfrm>
        <a:graphic>
          <a:graphicData uri="http://schemas.openxmlformats.org/drawingml/2006/table">
            <a:tbl>
              <a:tblPr firstRow="1" firstCol="1" bandRow="1">
                <a:tableStyleId>{5C22544A-7EE6-4342-B048-85BDC9FD1C3A}</a:tableStyleId>
              </a:tblPr>
              <a:tblGrid>
                <a:gridCol w="3674377">
                  <a:extLst>
                    <a:ext uri="{9D8B030D-6E8A-4147-A177-3AD203B41FA5}">
                      <a16:colId xmlns:a16="http://schemas.microsoft.com/office/drawing/2014/main" val="20000"/>
                    </a:ext>
                  </a:extLst>
                </a:gridCol>
                <a:gridCol w="3808603">
                  <a:extLst>
                    <a:ext uri="{9D8B030D-6E8A-4147-A177-3AD203B41FA5}">
                      <a16:colId xmlns:a16="http://schemas.microsoft.com/office/drawing/2014/main" val="20001"/>
                    </a:ext>
                  </a:extLst>
                </a:gridCol>
              </a:tblGrid>
              <a:tr h="2474753">
                <a:tc>
                  <a:txBody>
                    <a:bodyPr/>
                    <a:lstStyle/>
                    <a:p>
                      <a:pPr>
                        <a:lnSpc>
                          <a:spcPct val="107000"/>
                        </a:lnSpc>
                        <a:spcAft>
                          <a:spcPts val="0"/>
                        </a:spcAft>
                      </a:pPr>
                      <a:r>
                        <a:rPr lang="ru-RU" sz="1100" dirty="0">
                          <a:effectLst/>
                        </a:rPr>
                        <a:t>Произошла ошибка при проверке по</a:t>
                      </a:r>
                      <a:r>
                        <a:rPr lang="en-US" sz="1100" dirty="0">
                          <a:effectLst/>
                        </a:rPr>
                        <a:t> XSD: </a:t>
                      </a:r>
                      <a:r>
                        <a:rPr lang="en-US" sz="1100" dirty="0" err="1">
                          <a:effectLst/>
                        </a:rPr>
                        <a:t>cvc</a:t>
                      </a:r>
                      <a:r>
                        <a:rPr lang="en-US" sz="1100" dirty="0">
                          <a:effectLst/>
                        </a:rPr>
                        <a:t>-</a:t>
                      </a:r>
                      <a:r>
                        <a:rPr lang="en-US" sz="1100" dirty="0" err="1">
                          <a:effectLst/>
                        </a:rPr>
                        <a:t>maxLength</a:t>
                      </a:r>
                      <a:r>
                        <a:rPr lang="en-US" sz="1100" dirty="0">
                          <a:effectLst/>
                        </a:rPr>
                        <a:t>-valid: Value '59–RU81502301– 59–RU81502301– 59–RU81502301–1–2020' with length = '50' is not facet-valid with respect to </a:t>
                      </a:r>
                      <a:r>
                        <a:rPr lang="en-US" sz="1100" dirty="0" err="1">
                          <a:effectLst/>
                        </a:rPr>
                        <a:t>maxLength</a:t>
                      </a:r>
                      <a:r>
                        <a:rPr lang="en-US" sz="1100" dirty="0">
                          <a:effectLst/>
                        </a:rPr>
                        <a:t> '45' for type 'sNe45'.</a:t>
                      </a:r>
                      <a:endParaRPr lang="ru-RU" sz="1100" dirty="0">
                        <a:effectLst/>
                        <a:latin typeface="Calibri"/>
                        <a:ea typeface="Calibri"/>
                        <a:cs typeface="Times New Roman"/>
                      </a:endParaRPr>
                    </a:p>
                  </a:txBody>
                  <a:tcPr marL="68580" marR="68580" marT="0" marB="0"/>
                </a:tc>
                <a:tc>
                  <a:txBody>
                    <a:bodyPr/>
                    <a:lstStyle/>
                    <a:p>
                      <a:pPr>
                        <a:lnSpc>
                          <a:spcPct val="107000"/>
                        </a:lnSpc>
                        <a:spcAft>
                          <a:spcPts val="0"/>
                        </a:spcAft>
                      </a:pPr>
                      <a:r>
                        <a:rPr lang="ru-RU" sz="1100" dirty="0">
                          <a:effectLst/>
                        </a:rPr>
                        <a:t>В </a:t>
                      </a:r>
                      <a:r>
                        <a:rPr lang="en-US" sz="1100" dirty="0">
                          <a:effectLst/>
                        </a:rPr>
                        <a:t>XML</a:t>
                      </a:r>
                      <a:r>
                        <a:rPr lang="ru-RU" sz="1100" dirty="0">
                          <a:effectLst/>
                        </a:rPr>
                        <a:t>-схеме в графе несколько раз продублирован номер разрешения на строительство, соответственно количество символов превышено (допустимо 45, а символов 50): </a:t>
                      </a:r>
                    </a:p>
                    <a:p>
                      <a:pPr>
                        <a:lnSpc>
                          <a:spcPct val="107000"/>
                        </a:lnSpc>
                        <a:spcAft>
                          <a:spcPts val="0"/>
                        </a:spcAft>
                      </a:pPr>
                      <a:r>
                        <a:rPr lang="en-US" sz="1200" u="sng" dirty="0">
                          <a:effectLst/>
                        </a:rPr>
                        <a:t>Document&gt;</a:t>
                      </a:r>
                      <a:r>
                        <a:rPr lang="en-US" sz="1200" dirty="0">
                          <a:effectLst/>
                        </a:rPr>
                        <a:t>&lt;</a:t>
                      </a:r>
                      <a:r>
                        <a:rPr lang="en-US" sz="1200" dirty="0" err="1">
                          <a:effectLst/>
                        </a:rPr>
                        <a:t>CodeDocument</a:t>
                      </a:r>
                      <a:r>
                        <a:rPr lang="en-US" sz="1200" dirty="0">
                          <a:effectLst/>
                        </a:rPr>
                        <a:t>&gt;558401060200&lt;/</a:t>
                      </a:r>
                      <a:r>
                        <a:rPr lang="en-US" sz="1200" dirty="0" err="1">
                          <a:effectLst/>
                        </a:rPr>
                        <a:t>CodeDocument</a:t>
                      </a:r>
                      <a:r>
                        <a:rPr lang="en-US" sz="1200" dirty="0">
                          <a:effectLst/>
                        </a:rPr>
                        <a:t>&gt;&lt;Name&gt;</a:t>
                      </a:r>
                      <a:r>
                        <a:rPr lang="ru-RU" sz="1200" dirty="0">
                          <a:effectLst/>
                        </a:rPr>
                        <a:t>Разрешение на строительство</a:t>
                      </a:r>
                      <a:r>
                        <a:rPr lang="en-US" sz="1200" dirty="0">
                          <a:effectLst/>
                        </a:rPr>
                        <a:t>&lt;/Name&gt;&lt;Number&gt;59–RU81502301– 59–RU81502301– 59–RU81502301–1–2020&lt;/Number&gt;</a:t>
                      </a:r>
                      <a:endParaRPr lang="ru-RU" sz="1100" dirty="0">
                        <a:effectLst/>
                      </a:endParaRPr>
                    </a:p>
                    <a:p>
                      <a:pPr>
                        <a:lnSpc>
                          <a:spcPct val="107000"/>
                        </a:lnSpc>
                        <a:spcAft>
                          <a:spcPts val="0"/>
                        </a:spcAft>
                      </a:pPr>
                      <a:r>
                        <a:rPr lang="ru-RU" sz="1100" dirty="0">
                          <a:effectLst/>
                        </a:rPr>
                        <a:t>Сведения не формируются автоматически. Протокол проверки формата (ФЛК) технического описания отрицательный. Также в этой заявке сдано 2 технических плана одновременно на 2 разных объекта, вводимых по разрешению на ввод. Загрузился только один!</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pic>
        <p:nvPicPr>
          <p:cNvPr id="6" name="Рисунок 5"/>
          <p:cNvPicPr/>
          <p:nvPr/>
        </p:nvPicPr>
        <p:blipFill>
          <a:blip r:embed="rId2"/>
          <a:stretch>
            <a:fillRect/>
          </a:stretch>
        </p:blipFill>
        <p:spPr>
          <a:xfrm>
            <a:off x="1073791" y="3825378"/>
            <a:ext cx="7466202" cy="2843869"/>
          </a:xfrm>
          <a:prstGeom prst="rect">
            <a:avLst/>
          </a:prstGeom>
        </p:spPr>
      </p:pic>
      <p:sp>
        <p:nvSpPr>
          <p:cNvPr id="8" name="Скругленный прямоугольник 7"/>
          <p:cNvSpPr/>
          <p:nvPr/>
        </p:nvSpPr>
        <p:spPr>
          <a:xfrm>
            <a:off x="1845578" y="5247311"/>
            <a:ext cx="3867325" cy="3062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6617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26AE8E-087B-0DAA-A28C-6D7D1F45CC0C}"/>
              </a:ext>
            </a:extLst>
          </p:cNvPr>
          <p:cNvSpPr>
            <a:spLocks noGrp="1"/>
          </p:cNvSpPr>
          <p:nvPr>
            <p:ph type="title"/>
          </p:nvPr>
        </p:nvSpPr>
        <p:spPr/>
        <p:txBody>
          <a:bodyPr>
            <a:normAutofit/>
          </a:bodyPr>
          <a:lstStyle/>
          <a:p>
            <a:r>
              <a:rPr lang="ru-RU" sz="1400" dirty="0">
                <a:solidFill>
                  <a:srgbClr val="0070C0"/>
                </a:solidFill>
                <a:latin typeface="Segoe UI" panose="020B0502040204020203" pitchFamily="34" charset="0"/>
                <a:ea typeface="Segoe UI" panose="020B0502040204020203" pitchFamily="34" charset="0"/>
                <a:cs typeface="Segoe UI" panose="020B0502040204020203" pitchFamily="34" charset="0"/>
              </a:rPr>
              <a:t>ГОД ВВОДА В ЭКСПЛУАТАЦИЮ И ГОД ЗАВЕРШЕНИЯ СТРОИТЕЛЬСТВА</a:t>
            </a:r>
          </a:p>
        </p:txBody>
      </p:sp>
      <p:sp>
        <p:nvSpPr>
          <p:cNvPr id="3" name="TextBox 2"/>
          <p:cNvSpPr txBox="1"/>
          <p:nvPr/>
        </p:nvSpPr>
        <p:spPr>
          <a:xfrm>
            <a:off x="407254" y="1006608"/>
            <a:ext cx="8029815" cy="1815882"/>
          </a:xfrm>
          <a:prstGeom prst="rect">
            <a:avLst/>
          </a:prstGeom>
          <a:noFill/>
        </p:spPr>
        <p:txBody>
          <a:bodyPr wrap="square" rtlCol="0">
            <a:spAutoFit/>
          </a:bodyPr>
          <a:lstStyle/>
          <a:p>
            <a:pPr algn="ctr"/>
            <a:r>
              <a:rPr lang="ru-RU" sz="1400" b="1" i="1" dirty="0"/>
              <a:t>Статьей 8 Федерального закона от 13.07.2015 N 218-ФЗ «О государственной регистрации недвижимости» предусмотрен перечень основных и дополнительных сведений об объектах недвижимости.</a:t>
            </a:r>
          </a:p>
          <a:p>
            <a:pPr algn="ctr"/>
            <a:endParaRPr lang="ru-RU" sz="1400" b="1" i="1" dirty="0">
              <a:solidFill>
                <a:srgbClr val="0070C0"/>
              </a:solidFill>
            </a:endParaRPr>
          </a:p>
          <a:p>
            <a:r>
              <a:rPr lang="ru-RU" sz="1400" dirty="0"/>
              <a:t>Основными сведениями об объекте недвижимости является:</a:t>
            </a:r>
          </a:p>
          <a:p>
            <a:pPr marL="285750" indent="-285750">
              <a:buFontTx/>
              <a:buChar char="-"/>
            </a:pPr>
            <a:r>
              <a:rPr lang="ru-RU" sz="1400" dirty="0"/>
              <a:t>год ввода в эксплуатацию</a:t>
            </a:r>
          </a:p>
          <a:p>
            <a:pPr marL="285750" indent="-285750">
              <a:buFontTx/>
              <a:buChar char="-"/>
            </a:pPr>
            <a:r>
              <a:rPr lang="ru-RU" sz="1400" dirty="0"/>
              <a:t>год завершения строительства</a:t>
            </a:r>
          </a:p>
          <a:p>
            <a:endParaRPr lang="ru-RU" sz="1400" dirty="0"/>
          </a:p>
        </p:txBody>
      </p:sp>
      <p:sp>
        <p:nvSpPr>
          <p:cNvPr id="5" name="TextBox 4"/>
          <p:cNvSpPr txBox="1"/>
          <p:nvPr/>
        </p:nvSpPr>
        <p:spPr>
          <a:xfrm>
            <a:off x="361150" y="2804672"/>
            <a:ext cx="8314125" cy="1033481"/>
          </a:xfrm>
          <a:prstGeom prst="rect">
            <a:avLst/>
          </a:prstGeom>
          <a:noFill/>
        </p:spPr>
        <p:txBody>
          <a:bodyPr wrap="square" rtlCol="0">
            <a:spAutoFit/>
          </a:bodyPr>
          <a:lstStyle/>
          <a:p>
            <a:r>
              <a:rPr lang="ru-RU" sz="1200" b="1" i="1" dirty="0"/>
              <a:t>Год ввода в эксплуатацию </a:t>
            </a:r>
            <a:r>
              <a:rPr lang="ru-RU" sz="1200" dirty="0"/>
              <a:t>здания или сооружения по завершении его строительства, указывается при вводе объекта в эксплуатацию на основании разрешения на ввод.</a:t>
            </a:r>
          </a:p>
          <a:p>
            <a:r>
              <a:rPr lang="ru-RU" sz="1200" dirty="0"/>
              <a:t> </a:t>
            </a:r>
          </a:p>
          <a:p>
            <a:r>
              <a:rPr lang="ru-RU" sz="1200" b="1" i="1" dirty="0"/>
              <a:t>Год завершения строительства </a:t>
            </a:r>
            <a:r>
              <a:rPr lang="ru-RU" sz="1200" dirty="0"/>
              <a:t>объектов недвижимости указывается, если в соответствии с федеральным законом выдача разрешения на ввод объекта в эксплуатацию не предусматривается.</a:t>
            </a:r>
          </a:p>
        </p:txBody>
      </p:sp>
      <p:sp>
        <p:nvSpPr>
          <p:cNvPr id="6" name="TextBox 5"/>
          <p:cNvSpPr txBox="1"/>
          <p:nvPr/>
        </p:nvSpPr>
        <p:spPr>
          <a:xfrm>
            <a:off x="361150" y="4218534"/>
            <a:ext cx="8406332" cy="1200329"/>
          </a:xfrm>
          <a:prstGeom prst="rect">
            <a:avLst/>
          </a:prstGeom>
          <a:noFill/>
        </p:spPr>
        <p:txBody>
          <a:bodyPr wrap="square" rtlCol="0">
            <a:spAutoFit/>
          </a:bodyPr>
          <a:lstStyle/>
          <a:p>
            <a:pPr algn="ctr"/>
            <a:r>
              <a:rPr lang="ru-RU" sz="1200" dirty="0"/>
              <a:t>В случае подготовки технического плана с целью получения застройщиком разрешения на ввод объекта в эксплуатацию допустимо (не является нарушением требований к ТП) указание года ввода объекта в эксплуатацию, не </a:t>
            </a:r>
            <a:r>
              <a:rPr lang="ru-RU" sz="1200"/>
              <a:t>соответствующего разрешению </a:t>
            </a:r>
            <a:r>
              <a:rPr lang="ru-RU" sz="1200" dirty="0"/>
              <a:t>на ввод объекта в эксплуатацию, приложением к которому будет являться (является) технический план, если указанный в техническом плане год ввода объекта в эксплуатацию соответствуют году подготовки окончательной редакции технического плана. (например: технический план подготовлен в декабре 2022г., а разрешение на ввод выдано в январе 2023г.)</a:t>
            </a:r>
          </a:p>
        </p:txBody>
      </p:sp>
      <p:pic>
        <p:nvPicPr>
          <p:cNvPr id="8" name="Picture 4" descr="C:\Users\FORUM\Downloads\free-icon-finger-up-1293032.png"/>
          <p:cNvPicPr>
            <a:picLocks noChangeAspect="1" noChangeArrowheads="1"/>
          </p:cNvPicPr>
          <p:nvPr/>
        </p:nvPicPr>
        <p:blipFill>
          <a:blip r:embed="rId2" cstate="print"/>
          <a:srcRect/>
          <a:stretch>
            <a:fillRect/>
          </a:stretch>
        </p:blipFill>
        <p:spPr bwMode="auto">
          <a:xfrm rot="19743088">
            <a:off x="7894842" y="5558391"/>
            <a:ext cx="467501" cy="623335"/>
          </a:xfrm>
          <a:prstGeom prst="rect">
            <a:avLst/>
          </a:prstGeom>
          <a:noFill/>
        </p:spPr>
      </p:pic>
    </p:spTree>
    <p:extLst>
      <p:ext uri="{BB962C8B-B14F-4D97-AF65-F5344CB8AC3E}">
        <p14:creationId xmlns:p14="http://schemas.microsoft.com/office/powerpoint/2010/main" val="80912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787E41F1-CA65-45B6-B2CE-5C337D8F5BEF}"/>
              </a:ext>
            </a:extLst>
          </p:cNvPr>
          <p:cNvSpPr>
            <a:spLocks noGrp="1"/>
          </p:cNvSpPr>
          <p:nvPr>
            <p:ph type="ctrTitle"/>
          </p:nvPr>
        </p:nvSpPr>
        <p:spPr>
          <a:xfrm>
            <a:off x="6371549" y="4536343"/>
            <a:ext cx="4287611" cy="1611986"/>
          </a:xfrm>
        </p:spPr>
        <p:txBody>
          <a:bodyPr/>
          <a:lstStyle/>
          <a:p>
            <a:pPr algn="l"/>
            <a:r>
              <a:rPr lang="ru-RU" dirty="0">
                <a:solidFill>
                  <a:schemeClr val="tx1"/>
                </a:solidFill>
              </a:rPr>
              <a:t>Спасибо</a:t>
            </a:r>
            <a:br>
              <a:rPr lang="ru-RU" dirty="0">
                <a:solidFill>
                  <a:schemeClr val="tx1"/>
                </a:solidFill>
              </a:rPr>
            </a:br>
            <a:r>
              <a:rPr lang="ru-RU" dirty="0">
                <a:solidFill>
                  <a:schemeClr val="tx1"/>
                </a:solidFill>
              </a:rPr>
              <a:t>за внимание!</a:t>
            </a:r>
          </a:p>
        </p:txBody>
      </p:sp>
      <p:grpSp>
        <p:nvGrpSpPr>
          <p:cNvPr id="4" name="Group 13">
            <a:extLst>
              <a:ext uri="{FF2B5EF4-FFF2-40B4-BE49-F238E27FC236}">
                <a16:creationId xmlns:a16="http://schemas.microsoft.com/office/drawing/2014/main" id="{32690A12-A9E8-493E-9C9D-02B0751C1491}"/>
              </a:ext>
            </a:extLst>
          </p:cNvPr>
          <p:cNvGrpSpPr/>
          <p:nvPr/>
        </p:nvGrpSpPr>
        <p:grpSpPr>
          <a:xfrm>
            <a:off x="931654" y="2876421"/>
            <a:ext cx="2635351" cy="1256183"/>
            <a:chOff x="5652062" y="1948050"/>
            <a:chExt cx="2635351" cy="1256183"/>
          </a:xfrm>
        </p:grpSpPr>
        <p:grpSp>
          <p:nvGrpSpPr>
            <p:cNvPr id="5" name="Graphic 5">
              <a:extLst>
                <a:ext uri="{FF2B5EF4-FFF2-40B4-BE49-F238E27FC236}">
                  <a16:creationId xmlns:a16="http://schemas.microsoft.com/office/drawing/2014/main" id="{CE26ABDE-0EF1-478A-A9D2-E0F601450E07}"/>
                </a:ext>
              </a:extLst>
            </p:cNvPr>
            <p:cNvGrpSpPr/>
            <p:nvPr/>
          </p:nvGrpSpPr>
          <p:grpSpPr>
            <a:xfrm>
              <a:off x="5652062" y="1976160"/>
              <a:ext cx="1836418" cy="1178879"/>
              <a:chOff x="5652062" y="1976160"/>
              <a:chExt cx="1836418" cy="1178879"/>
            </a:xfrm>
            <a:solidFill>
              <a:schemeClr val="tx1"/>
            </a:solidFill>
          </p:grpSpPr>
          <p:sp>
            <p:nvSpPr>
              <p:cNvPr id="7" name="Freeform: Shape 8">
                <a:extLst>
                  <a:ext uri="{FF2B5EF4-FFF2-40B4-BE49-F238E27FC236}">
                    <a16:creationId xmlns:a16="http://schemas.microsoft.com/office/drawing/2014/main" id="{16A01A38-9ECF-4CCC-ABDE-7730E758F308}"/>
                  </a:ext>
                </a:extLst>
              </p:cNvPr>
              <p:cNvSpPr/>
              <p:nvPr/>
            </p:nvSpPr>
            <p:spPr>
              <a:xfrm>
                <a:off x="6140540" y="3016245"/>
                <a:ext cx="522187" cy="54463"/>
              </a:xfrm>
              <a:custGeom>
                <a:avLst/>
                <a:gdLst>
                  <a:gd name="connsiteX0" fmla="*/ 512955 w 522187"/>
                  <a:gd name="connsiteY0" fmla="*/ 0 h 54463"/>
                  <a:gd name="connsiteX1" fmla="*/ 265232 w 522187"/>
                  <a:gd name="connsiteY1" fmla="*/ 0 h 54463"/>
                  <a:gd name="connsiteX2" fmla="*/ 17509 w 522187"/>
                  <a:gd name="connsiteY2" fmla="*/ 0 h 54463"/>
                  <a:gd name="connsiteX3" fmla="*/ 6967 w 522187"/>
                  <a:gd name="connsiteY3" fmla="*/ 10541 h 54463"/>
                  <a:gd name="connsiteX4" fmla="*/ 1697 w 522187"/>
                  <a:gd name="connsiteY4" fmla="*/ 42166 h 54463"/>
                  <a:gd name="connsiteX5" fmla="*/ 8724 w 522187"/>
                  <a:gd name="connsiteY5" fmla="*/ 54464 h 54463"/>
                  <a:gd name="connsiteX6" fmla="*/ 324967 w 522187"/>
                  <a:gd name="connsiteY6" fmla="*/ 54464 h 54463"/>
                  <a:gd name="connsiteX7" fmla="*/ 469032 w 522187"/>
                  <a:gd name="connsiteY7" fmla="*/ 54464 h 54463"/>
                  <a:gd name="connsiteX8" fmla="*/ 521740 w 522187"/>
                  <a:gd name="connsiteY8" fmla="*/ 12298 h 54463"/>
                  <a:gd name="connsiteX9" fmla="*/ 512955 w 522187"/>
                  <a:gd name="connsiteY9" fmla="*/ 0 h 5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187" h="54463">
                    <a:moveTo>
                      <a:pt x="512955" y="0"/>
                    </a:moveTo>
                    <a:cubicBezTo>
                      <a:pt x="430381" y="0"/>
                      <a:pt x="347806" y="0"/>
                      <a:pt x="265232" y="0"/>
                    </a:cubicBezTo>
                    <a:cubicBezTo>
                      <a:pt x="182658" y="0"/>
                      <a:pt x="100083" y="0"/>
                      <a:pt x="17509" y="0"/>
                    </a:cubicBezTo>
                    <a:cubicBezTo>
                      <a:pt x="10481" y="0"/>
                      <a:pt x="6967" y="1757"/>
                      <a:pt x="6967" y="10541"/>
                    </a:cubicBezTo>
                    <a:cubicBezTo>
                      <a:pt x="6967" y="21083"/>
                      <a:pt x="3454" y="31624"/>
                      <a:pt x="1697" y="42166"/>
                    </a:cubicBezTo>
                    <a:cubicBezTo>
                      <a:pt x="-1817" y="52707"/>
                      <a:pt x="-60" y="54464"/>
                      <a:pt x="8724" y="54464"/>
                    </a:cubicBezTo>
                    <a:cubicBezTo>
                      <a:pt x="114138" y="52707"/>
                      <a:pt x="219552" y="54464"/>
                      <a:pt x="324967" y="54464"/>
                    </a:cubicBezTo>
                    <a:cubicBezTo>
                      <a:pt x="372403" y="54464"/>
                      <a:pt x="421596" y="54464"/>
                      <a:pt x="469032" y="54464"/>
                    </a:cubicBezTo>
                    <a:cubicBezTo>
                      <a:pt x="495386" y="52707"/>
                      <a:pt x="516469" y="36895"/>
                      <a:pt x="521740" y="12298"/>
                    </a:cubicBezTo>
                    <a:cubicBezTo>
                      <a:pt x="523496" y="0"/>
                      <a:pt x="519983" y="0"/>
                      <a:pt x="512955" y="0"/>
                    </a:cubicBezTo>
                    <a:close/>
                  </a:path>
                </a:pathLst>
              </a:custGeom>
              <a:noFill/>
              <a:ln w="17526" cap="flat">
                <a:noFill/>
                <a:prstDash val="solid"/>
                <a:miter/>
              </a:ln>
            </p:spPr>
            <p:txBody>
              <a:bodyPr rtlCol="0" anchor="ctr"/>
              <a:lstStyle/>
              <a:p>
                <a:endParaRPr lang="ru-RU" dirty="0"/>
              </a:p>
            </p:txBody>
          </p:sp>
          <p:sp>
            <p:nvSpPr>
              <p:cNvPr id="8" name="Freeform: Shape 9">
                <a:extLst>
                  <a:ext uri="{FF2B5EF4-FFF2-40B4-BE49-F238E27FC236}">
                    <a16:creationId xmlns:a16="http://schemas.microsoft.com/office/drawing/2014/main" id="{6CAF3460-B825-47F5-81AA-4224533D88C2}"/>
                  </a:ext>
                </a:extLst>
              </p:cNvPr>
              <p:cNvSpPr/>
              <p:nvPr/>
            </p:nvSpPr>
            <p:spPr>
              <a:xfrm>
                <a:off x="5732879" y="2060491"/>
                <a:ext cx="104438" cy="107170"/>
              </a:xfrm>
              <a:custGeom>
                <a:avLst/>
                <a:gdLst>
                  <a:gd name="connsiteX0" fmla="*/ 52707 w 104438"/>
                  <a:gd name="connsiteY0" fmla="*/ 0 h 107170"/>
                  <a:gd name="connsiteX1" fmla="*/ 0 w 104438"/>
                  <a:gd name="connsiteY1" fmla="*/ 52707 h 107170"/>
                  <a:gd name="connsiteX2" fmla="*/ 0 w 104438"/>
                  <a:gd name="connsiteY2" fmla="*/ 98386 h 107170"/>
                  <a:gd name="connsiteX3" fmla="*/ 8785 w 104438"/>
                  <a:gd name="connsiteY3" fmla="*/ 107171 h 107170"/>
                  <a:gd name="connsiteX4" fmla="*/ 52707 w 104438"/>
                  <a:gd name="connsiteY4" fmla="*/ 107171 h 107170"/>
                  <a:gd name="connsiteX5" fmla="*/ 96630 w 104438"/>
                  <a:gd name="connsiteY5" fmla="*/ 107171 h 107170"/>
                  <a:gd name="connsiteX6" fmla="*/ 103657 w 104438"/>
                  <a:gd name="connsiteY6" fmla="*/ 100143 h 107170"/>
                  <a:gd name="connsiteX7" fmla="*/ 103657 w 104438"/>
                  <a:gd name="connsiteY7" fmla="*/ 52707 h 107170"/>
                  <a:gd name="connsiteX8" fmla="*/ 52707 w 104438"/>
                  <a:gd name="connsiteY8" fmla="*/ 0 h 10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38" h="107170">
                    <a:moveTo>
                      <a:pt x="52707" y="0"/>
                    </a:moveTo>
                    <a:cubicBezTo>
                      <a:pt x="24597" y="0"/>
                      <a:pt x="1757" y="22840"/>
                      <a:pt x="0" y="52707"/>
                    </a:cubicBezTo>
                    <a:cubicBezTo>
                      <a:pt x="0" y="66762"/>
                      <a:pt x="1757" y="82574"/>
                      <a:pt x="0" y="98386"/>
                    </a:cubicBezTo>
                    <a:cubicBezTo>
                      <a:pt x="0" y="103657"/>
                      <a:pt x="1757" y="107171"/>
                      <a:pt x="8785" y="107171"/>
                    </a:cubicBezTo>
                    <a:cubicBezTo>
                      <a:pt x="22840" y="105414"/>
                      <a:pt x="38652" y="107171"/>
                      <a:pt x="52707" y="107171"/>
                    </a:cubicBezTo>
                    <a:cubicBezTo>
                      <a:pt x="66762" y="107171"/>
                      <a:pt x="82574" y="107171"/>
                      <a:pt x="96630" y="107171"/>
                    </a:cubicBezTo>
                    <a:cubicBezTo>
                      <a:pt x="101900" y="107171"/>
                      <a:pt x="103657" y="105414"/>
                      <a:pt x="103657" y="100143"/>
                    </a:cubicBezTo>
                    <a:cubicBezTo>
                      <a:pt x="103657" y="84331"/>
                      <a:pt x="105414" y="68519"/>
                      <a:pt x="103657" y="52707"/>
                    </a:cubicBezTo>
                    <a:cubicBezTo>
                      <a:pt x="103657" y="22840"/>
                      <a:pt x="79061" y="0"/>
                      <a:pt x="52707" y="0"/>
                    </a:cubicBezTo>
                    <a:close/>
                  </a:path>
                </a:pathLst>
              </a:custGeom>
              <a:noFill/>
              <a:ln w="17526" cap="flat">
                <a:noFill/>
                <a:prstDash val="solid"/>
                <a:miter/>
              </a:ln>
            </p:spPr>
            <p:txBody>
              <a:bodyPr rtlCol="0" anchor="ctr"/>
              <a:lstStyle/>
              <a:p>
                <a:endParaRPr lang="ru-RU"/>
              </a:p>
            </p:txBody>
          </p:sp>
          <p:sp>
            <p:nvSpPr>
              <p:cNvPr id="9" name="Freeform: Shape 10">
                <a:extLst>
                  <a:ext uri="{FF2B5EF4-FFF2-40B4-BE49-F238E27FC236}">
                    <a16:creationId xmlns:a16="http://schemas.microsoft.com/office/drawing/2014/main" id="{A3651F99-7EAB-478E-95D3-F1553600556C}"/>
                  </a:ext>
                </a:extLst>
              </p:cNvPr>
              <p:cNvSpPr/>
              <p:nvPr/>
            </p:nvSpPr>
            <p:spPr>
              <a:xfrm>
                <a:off x="5652062" y="1976160"/>
                <a:ext cx="1092792" cy="1178879"/>
              </a:xfrm>
              <a:custGeom>
                <a:avLst/>
                <a:gdLst>
                  <a:gd name="connsiteX0" fmla="*/ 1092793 w 1092792"/>
                  <a:gd name="connsiteY0" fmla="*/ 953997 h 1178879"/>
                  <a:gd name="connsiteX1" fmla="*/ 920616 w 1092792"/>
                  <a:gd name="connsiteY1" fmla="*/ 953997 h 1178879"/>
                  <a:gd name="connsiteX2" fmla="*/ 885478 w 1092792"/>
                  <a:gd name="connsiteY2" fmla="*/ 918859 h 1178879"/>
                  <a:gd name="connsiteX3" fmla="*/ 885478 w 1092792"/>
                  <a:gd name="connsiteY3" fmla="*/ 565722 h 1178879"/>
                  <a:gd name="connsiteX4" fmla="*/ 823987 w 1092792"/>
                  <a:gd name="connsiteY4" fmla="*/ 576263 h 1178879"/>
                  <a:gd name="connsiteX5" fmla="*/ 823987 w 1092792"/>
                  <a:gd name="connsiteY5" fmla="*/ 920616 h 1178879"/>
                  <a:gd name="connsiteX6" fmla="*/ 816959 w 1092792"/>
                  <a:gd name="connsiteY6" fmla="*/ 945212 h 1178879"/>
                  <a:gd name="connsiteX7" fmla="*/ 792363 w 1092792"/>
                  <a:gd name="connsiteY7" fmla="*/ 955754 h 1178879"/>
                  <a:gd name="connsiteX8" fmla="*/ 412872 w 1092792"/>
                  <a:gd name="connsiteY8" fmla="*/ 953997 h 1178879"/>
                  <a:gd name="connsiteX9" fmla="*/ 412872 w 1092792"/>
                  <a:gd name="connsiteY9" fmla="*/ 1040085 h 1178879"/>
                  <a:gd name="connsiteX10" fmla="*/ 383004 w 1092792"/>
                  <a:gd name="connsiteY10" fmla="*/ 1099819 h 1178879"/>
                  <a:gd name="connsiteX11" fmla="*/ 319756 w 1092792"/>
                  <a:gd name="connsiteY11" fmla="*/ 1110361 h 1178879"/>
                  <a:gd name="connsiteX12" fmla="*/ 268806 w 1092792"/>
                  <a:gd name="connsiteY12" fmla="*/ 1034814 h 1178879"/>
                  <a:gd name="connsiteX13" fmla="*/ 268806 w 1092792"/>
                  <a:gd name="connsiteY13" fmla="*/ 142309 h 1178879"/>
                  <a:gd name="connsiteX14" fmla="*/ 263535 w 1092792"/>
                  <a:gd name="connsiteY14" fmla="*/ 100143 h 1178879"/>
                  <a:gd name="connsiteX15" fmla="*/ 265292 w 1092792"/>
                  <a:gd name="connsiteY15" fmla="*/ 75547 h 1178879"/>
                  <a:gd name="connsiteX16" fmla="*/ 289889 w 1092792"/>
                  <a:gd name="connsiteY16" fmla="*/ 65005 h 1178879"/>
                  <a:gd name="connsiteX17" fmla="*/ 750197 w 1092792"/>
                  <a:gd name="connsiteY17" fmla="*/ 65005 h 1178879"/>
                  <a:gd name="connsiteX18" fmla="*/ 823987 w 1092792"/>
                  <a:gd name="connsiteY18" fmla="*/ 142309 h 1178879"/>
                  <a:gd name="connsiteX19" fmla="*/ 823987 w 1092792"/>
                  <a:gd name="connsiteY19" fmla="*/ 209071 h 1178879"/>
                  <a:gd name="connsiteX20" fmla="*/ 885478 w 1092792"/>
                  <a:gd name="connsiteY20" fmla="*/ 205557 h 1178879"/>
                  <a:gd name="connsiteX21" fmla="*/ 885478 w 1092792"/>
                  <a:gd name="connsiteY21" fmla="*/ 133524 h 1178879"/>
                  <a:gd name="connsiteX22" fmla="*/ 755468 w 1092792"/>
                  <a:gd name="connsiteY22" fmla="*/ 0 h 1178879"/>
                  <a:gd name="connsiteX23" fmla="*/ 130011 w 1092792"/>
                  <a:gd name="connsiteY23" fmla="*/ 0 h 1178879"/>
                  <a:gd name="connsiteX24" fmla="*/ 0 w 1092792"/>
                  <a:gd name="connsiteY24" fmla="*/ 133524 h 1178879"/>
                  <a:gd name="connsiteX25" fmla="*/ 0 w 1092792"/>
                  <a:gd name="connsiteY25" fmla="*/ 277590 h 1178879"/>
                  <a:gd name="connsiteX26" fmla="*/ 80817 w 1092792"/>
                  <a:gd name="connsiteY26" fmla="*/ 277590 h 1178879"/>
                  <a:gd name="connsiteX27" fmla="*/ 172176 w 1092792"/>
                  <a:gd name="connsiteY27" fmla="*/ 277590 h 1178879"/>
                  <a:gd name="connsiteX28" fmla="*/ 172176 w 1092792"/>
                  <a:gd name="connsiteY28" fmla="*/ 277590 h 1178879"/>
                  <a:gd name="connsiteX29" fmla="*/ 205557 w 1092792"/>
                  <a:gd name="connsiteY29" fmla="*/ 312728 h 1178879"/>
                  <a:gd name="connsiteX30" fmla="*/ 205557 w 1092792"/>
                  <a:gd name="connsiteY30" fmla="*/ 1043599 h 1178879"/>
                  <a:gd name="connsiteX31" fmla="*/ 335568 w 1092792"/>
                  <a:gd name="connsiteY31" fmla="*/ 1178880 h 1178879"/>
                  <a:gd name="connsiteX32" fmla="*/ 961025 w 1092792"/>
                  <a:gd name="connsiteY32" fmla="*/ 1178880 h 1178879"/>
                  <a:gd name="connsiteX33" fmla="*/ 1091036 w 1092792"/>
                  <a:gd name="connsiteY33" fmla="*/ 1043599 h 1178879"/>
                  <a:gd name="connsiteX34" fmla="*/ 1091036 w 1092792"/>
                  <a:gd name="connsiteY34" fmla="*/ 953997 h 1178879"/>
                  <a:gd name="connsiteX35" fmla="*/ 205557 w 1092792"/>
                  <a:gd name="connsiteY35" fmla="*/ 168662 h 1178879"/>
                  <a:gd name="connsiteX36" fmla="*/ 205557 w 1092792"/>
                  <a:gd name="connsiteY36" fmla="*/ 184475 h 1178879"/>
                  <a:gd name="connsiteX37" fmla="*/ 177447 w 1092792"/>
                  <a:gd name="connsiteY37" fmla="*/ 212585 h 1178879"/>
                  <a:gd name="connsiteX38" fmla="*/ 133525 w 1092792"/>
                  <a:gd name="connsiteY38" fmla="*/ 212585 h 1178879"/>
                  <a:gd name="connsiteX39" fmla="*/ 117712 w 1092792"/>
                  <a:gd name="connsiteY39" fmla="*/ 212585 h 1178879"/>
                  <a:gd name="connsiteX40" fmla="*/ 91359 w 1092792"/>
                  <a:gd name="connsiteY40" fmla="*/ 212585 h 1178879"/>
                  <a:gd name="connsiteX41" fmla="*/ 89602 w 1092792"/>
                  <a:gd name="connsiteY41" fmla="*/ 212585 h 1178879"/>
                  <a:gd name="connsiteX42" fmla="*/ 59735 w 1092792"/>
                  <a:gd name="connsiteY42" fmla="*/ 182718 h 1178879"/>
                  <a:gd name="connsiteX43" fmla="*/ 59735 w 1092792"/>
                  <a:gd name="connsiteY43" fmla="*/ 152850 h 1178879"/>
                  <a:gd name="connsiteX44" fmla="*/ 59735 w 1092792"/>
                  <a:gd name="connsiteY44" fmla="*/ 137038 h 1178879"/>
                  <a:gd name="connsiteX45" fmla="*/ 133525 w 1092792"/>
                  <a:gd name="connsiteY45" fmla="*/ 63248 h 1178879"/>
                  <a:gd name="connsiteX46" fmla="*/ 205557 w 1092792"/>
                  <a:gd name="connsiteY46" fmla="*/ 137038 h 1178879"/>
                  <a:gd name="connsiteX47" fmla="*/ 205557 w 1092792"/>
                  <a:gd name="connsiteY47" fmla="*/ 168662 h 1178879"/>
                  <a:gd name="connsiteX48" fmla="*/ 1029544 w 1092792"/>
                  <a:gd name="connsiteY48" fmla="*/ 1055897 h 1178879"/>
                  <a:gd name="connsiteX49" fmla="*/ 957511 w 1092792"/>
                  <a:gd name="connsiteY49" fmla="*/ 1113875 h 1178879"/>
                  <a:gd name="connsiteX50" fmla="*/ 811688 w 1092792"/>
                  <a:gd name="connsiteY50" fmla="*/ 1113875 h 1178879"/>
                  <a:gd name="connsiteX51" fmla="*/ 706274 w 1092792"/>
                  <a:gd name="connsiteY51" fmla="*/ 1113875 h 1178879"/>
                  <a:gd name="connsiteX52" fmla="*/ 495446 w 1092792"/>
                  <a:gd name="connsiteY52" fmla="*/ 1113875 h 1178879"/>
                  <a:gd name="connsiteX53" fmla="*/ 469093 w 1092792"/>
                  <a:gd name="connsiteY53" fmla="*/ 1103333 h 1178879"/>
                  <a:gd name="connsiteX54" fmla="*/ 467336 w 1092792"/>
                  <a:gd name="connsiteY54" fmla="*/ 1075223 h 1178879"/>
                  <a:gd name="connsiteX55" fmla="*/ 472606 w 1092792"/>
                  <a:gd name="connsiteY55" fmla="*/ 1050626 h 1178879"/>
                  <a:gd name="connsiteX56" fmla="*/ 477877 w 1092792"/>
                  <a:gd name="connsiteY56" fmla="*/ 1027787 h 1178879"/>
                  <a:gd name="connsiteX57" fmla="*/ 502474 w 1092792"/>
                  <a:gd name="connsiteY57" fmla="*/ 1017245 h 1178879"/>
                  <a:gd name="connsiteX58" fmla="*/ 1001434 w 1092792"/>
                  <a:gd name="connsiteY58" fmla="*/ 1017245 h 1178879"/>
                  <a:gd name="connsiteX59" fmla="*/ 1026030 w 1092792"/>
                  <a:gd name="connsiteY59" fmla="*/ 1027787 h 1178879"/>
                  <a:gd name="connsiteX60" fmla="*/ 1029544 w 1092792"/>
                  <a:gd name="connsiteY60" fmla="*/ 1055897 h 117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2792" h="1178879">
                    <a:moveTo>
                      <a:pt x="1092793" y="953997"/>
                    </a:moveTo>
                    <a:lnTo>
                      <a:pt x="920616" y="953997"/>
                    </a:lnTo>
                    <a:cubicBezTo>
                      <a:pt x="894263" y="953997"/>
                      <a:pt x="885478" y="945212"/>
                      <a:pt x="885478" y="918859"/>
                    </a:cubicBezTo>
                    <a:lnTo>
                      <a:pt x="885478" y="565722"/>
                    </a:lnTo>
                    <a:cubicBezTo>
                      <a:pt x="866152" y="563965"/>
                      <a:pt x="846826" y="567479"/>
                      <a:pt x="823987" y="576263"/>
                    </a:cubicBezTo>
                    <a:lnTo>
                      <a:pt x="823987" y="920616"/>
                    </a:lnTo>
                    <a:cubicBezTo>
                      <a:pt x="823987" y="925886"/>
                      <a:pt x="825744" y="936428"/>
                      <a:pt x="816959" y="945212"/>
                    </a:cubicBezTo>
                    <a:cubicBezTo>
                      <a:pt x="809932" y="955754"/>
                      <a:pt x="795876" y="955754"/>
                      <a:pt x="792363" y="955754"/>
                    </a:cubicBezTo>
                    <a:cubicBezTo>
                      <a:pt x="665866" y="953997"/>
                      <a:pt x="537612" y="953997"/>
                      <a:pt x="412872" y="953997"/>
                    </a:cubicBezTo>
                    <a:lnTo>
                      <a:pt x="412872" y="1040085"/>
                    </a:lnTo>
                    <a:cubicBezTo>
                      <a:pt x="412872" y="1064681"/>
                      <a:pt x="402330" y="1085764"/>
                      <a:pt x="383004" y="1099819"/>
                    </a:cubicBezTo>
                    <a:cubicBezTo>
                      <a:pt x="365435" y="1113875"/>
                      <a:pt x="340839" y="1117388"/>
                      <a:pt x="319756" y="1110361"/>
                    </a:cubicBezTo>
                    <a:cubicBezTo>
                      <a:pt x="288132" y="1099819"/>
                      <a:pt x="268806" y="1071709"/>
                      <a:pt x="268806" y="1034814"/>
                    </a:cubicBezTo>
                    <a:lnTo>
                      <a:pt x="268806" y="142309"/>
                    </a:lnTo>
                    <a:cubicBezTo>
                      <a:pt x="268806" y="126497"/>
                      <a:pt x="267049" y="112442"/>
                      <a:pt x="263535" y="100143"/>
                    </a:cubicBezTo>
                    <a:cubicBezTo>
                      <a:pt x="261778" y="94873"/>
                      <a:pt x="258265" y="84331"/>
                      <a:pt x="265292" y="75547"/>
                    </a:cubicBezTo>
                    <a:cubicBezTo>
                      <a:pt x="272320" y="65005"/>
                      <a:pt x="284618" y="65005"/>
                      <a:pt x="289889" y="65005"/>
                    </a:cubicBezTo>
                    <a:lnTo>
                      <a:pt x="750197" y="65005"/>
                    </a:lnTo>
                    <a:cubicBezTo>
                      <a:pt x="794119" y="65005"/>
                      <a:pt x="823987" y="96630"/>
                      <a:pt x="823987" y="142309"/>
                    </a:cubicBezTo>
                    <a:lnTo>
                      <a:pt x="823987" y="209071"/>
                    </a:lnTo>
                    <a:cubicBezTo>
                      <a:pt x="845070" y="205557"/>
                      <a:pt x="866152" y="205557"/>
                      <a:pt x="885478" y="205557"/>
                    </a:cubicBezTo>
                    <a:lnTo>
                      <a:pt x="885478" y="133524"/>
                    </a:lnTo>
                    <a:cubicBezTo>
                      <a:pt x="885478" y="61491"/>
                      <a:pt x="825744" y="0"/>
                      <a:pt x="755468" y="0"/>
                    </a:cubicBezTo>
                    <a:lnTo>
                      <a:pt x="130011" y="0"/>
                    </a:lnTo>
                    <a:cubicBezTo>
                      <a:pt x="59735" y="0"/>
                      <a:pt x="0" y="61491"/>
                      <a:pt x="0" y="133524"/>
                    </a:cubicBezTo>
                    <a:lnTo>
                      <a:pt x="0" y="277590"/>
                    </a:lnTo>
                    <a:cubicBezTo>
                      <a:pt x="28110" y="277590"/>
                      <a:pt x="54464" y="277590"/>
                      <a:pt x="80817" y="277590"/>
                    </a:cubicBezTo>
                    <a:cubicBezTo>
                      <a:pt x="110685" y="277590"/>
                      <a:pt x="140552" y="277590"/>
                      <a:pt x="172176" y="277590"/>
                    </a:cubicBezTo>
                    <a:cubicBezTo>
                      <a:pt x="172176" y="277590"/>
                      <a:pt x="172176" y="277590"/>
                      <a:pt x="172176" y="277590"/>
                    </a:cubicBezTo>
                    <a:cubicBezTo>
                      <a:pt x="205557" y="277590"/>
                      <a:pt x="205557" y="303944"/>
                      <a:pt x="205557" y="312728"/>
                    </a:cubicBezTo>
                    <a:lnTo>
                      <a:pt x="205557" y="1043599"/>
                    </a:lnTo>
                    <a:cubicBezTo>
                      <a:pt x="205557" y="1117388"/>
                      <a:pt x="265292" y="1178880"/>
                      <a:pt x="335568" y="1178880"/>
                    </a:cubicBezTo>
                    <a:lnTo>
                      <a:pt x="961025" y="1178880"/>
                    </a:lnTo>
                    <a:cubicBezTo>
                      <a:pt x="1031301" y="1178880"/>
                      <a:pt x="1091036" y="1117388"/>
                      <a:pt x="1091036" y="1043599"/>
                    </a:cubicBezTo>
                    <a:lnTo>
                      <a:pt x="1091036" y="953997"/>
                    </a:lnTo>
                    <a:close/>
                    <a:moveTo>
                      <a:pt x="205557" y="168662"/>
                    </a:moveTo>
                    <a:cubicBezTo>
                      <a:pt x="205557" y="173933"/>
                      <a:pt x="205557" y="179204"/>
                      <a:pt x="205557" y="184475"/>
                    </a:cubicBezTo>
                    <a:cubicBezTo>
                      <a:pt x="205557" y="202044"/>
                      <a:pt x="195016" y="212585"/>
                      <a:pt x="177447" y="212585"/>
                    </a:cubicBezTo>
                    <a:lnTo>
                      <a:pt x="133525" y="212585"/>
                    </a:lnTo>
                    <a:cubicBezTo>
                      <a:pt x="128254" y="212585"/>
                      <a:pt x="122983" y="212585"/>
                      <a:pt x="117712" y="212585"/>
                    </a:cubicBezTo>
                    <a:cubicBezTo>
                      <a:pt x="108928" y="212585"/>
                      <a:pt x="98386" y="212585"/>
                      <a:pt x="91359" y="212585"/>
                    </a:cubicBezTo>
                    <a:lnTo>
                      <a:pt x="89602" y="212585"/>
                    </a:lnTo>
                    <a:cubicBezTo>
                      <a:pt x="72033" y="212585"/>
                      <a:pt x="59735" y="200287"/>
                      <a:pt x="59735" y="182718"/>
                    </a:cubicBezTo>
                    <a:cubicBezTo>
                      <a:pt x="61492" y="172176"/>
                      <a:pt x="59735" y="161635"/>
                      <a:pt x="59735" y="152850"/>
                    </a:cubicBezTo>
                    <a:cubicBezTo>
                      <a:pt x="59735" y="147580"/>
                      <a:pt x="59735" y="142309"/>
                      <a:pt x="59735" y="137038"/>
                    </a:cubicBezTo>
                    <a:cubicBezTo>
                      <a:pt x="61492" y="94873"/>
                      <a:pt x="93116" y="63248"/>
                      <a:pt x="133525" y="63248"/>
                    </a:cubicBezTo>
                    <a:cubicBezTo>
                      <a:pt x="173933" y="63248"/>
                      <a:pt x="205557" y="96630"/>
                      <a:pt x="205557" y="137038"/>
                    </a:cubicBezTo>
                    <a:cubicBezTo>
                      <a:pt x="205557" y="145823"/>
                      <a:pt x="205557" y="158121"/>
                      <a:pt x="205557" y="168662"/>
                    </a:cubicBezTo>
                    <a:close/>
                    <a:moveTo>
                      <a:pt x="1029544" y="1055897"/>
                    </a:moveTo>
                    <a:cubicBezTo>
                      <a:pt x="1020760" y="1089278"/>
                      <a:pt x="994406" y="1112118"/>
                      <a:pt x="957511" y="1113875"/>
                    </a:cubicBezTo>
                    <a:lnTo>
                      <a:pt x="811688" y="1113875"/>
                    </a:lnTo>
                    <a:cubicBezTo>
                      <a:pt x="776550" y="1113875"/>
                      <a:pt x="741412" y="1113875"/>
                      <a:pt x="706274" y="1113875"/>
                    </a:cubicBezTo>
                    <a:cubicBezTo>
                      <a:pt x="637755" y="1113875"/>
                      <a:pt x="565722" y="1113875"/>
                      <a:pt x="495446" y="1113875"/>
                    </a:cubicBezTo>
                    <a:cubicBezTo>
                      <a:pt x="490175" y="1113875"/>
                      <a:pt x="477877" y="1113875"/>
                      <a:pt x="469093" y="1103333"/>
                    </a:cubicBezTo>
                    <a:cubicBezTo>
                      <a:pt x="462065" y="1092792"/>
                      <a:pt x="465579" y="1080494"/>
                      <a:pt x="467336" y="1075223"/>
                    </a:cubicBezTo>
                    <a:cubicBezTo>
                      <a:pt x="469093" y="1068195"/>
                      <a:pt x="470850" y="1057654"/>
                      <a:pt x="472606" y="1050626"/>
                    </a:cubicBezTo>
                    <a:cubicBezTo>
                      <a:pt x="470850" y="1040085"/>
                      <a:pt x="474363" y="1033057"/>
                      <a:pt x="477877" y="1027787"/>
                    </a:cubicBezTo>
                    <a:cubicBezTo>
                      <a:pt x="486662" y="1017245"/>
                      <a:pt x="498960" y="1017245"/>
                      <a:pt x="502474" y="1017245"/>
                    </a:cubicBezTo>
                    <a:lnTo>
                      <a:pt x="1001434" y="1017245"/>
                    </a:lnTo>
                    <a:cubicBezTo>
                      <a:pt x="1006704" y="1017245"/>
                      <a:pt x="1019003" y="1017245"/>
                      <a:pt x="1026030" y="1027787"/>
                    </a:cubicBezTo>
                    <a:cubicBezTo>
                      <a:pt x="1033058" y="1040085"/>
                      <a:pt x="1031301" y="1050626"/>
                      <a:pt x="1029544" y="1055897"/>
                    </a:cubicBezTo>
                    <a:close/>
                  </a:path>
                </a:pathLst>
              </a:custGeom>
              <a:solidFill>
                <a:schemeClr val="tx1"/>
              </a:solidFill>
              <a:ln w="17526" cap="flat">
                <a:noFill/>
                <a:prstDash val="solid"/>
                <a:miter/>
              </a:ln>
            </p:spPr>
            <p:txBody>
              <a:bodyPr rtlCol="0" anchor="ctr"/>
              <a:lstStyle/>
              <a:p>
                <a:endParaRPr lang="ru-RU"/>
              </a:p>
            </p:txBody>
          </p:sp>
          <p:sp>
            <p:nvSpPr>
              <p:cNvPr id="10" name="Freeform: Shape 11">
                <a:extLst>
                  <a:ext uri="{FF2B5EF4-FFF2-40B4-BE49-F238E27FC236}">
                    <a16:creationId xmlns:a16="http://schemas.microsoft.com/office/drawing/2014/main" id="{E1B0FE1B-C56C-4665-986B-60770F8C3068}"/>
                  </a:ext>
                </a:extLst>
              </p:cNvPr>
              <p:cNvSpPr/>
              <p:nvPr/>
            </p:nvSpPr>
            <p:spPr>
              <a:xfrm>
                <a:off x="6270822" y="2300268"/>
                <a:ext cx="1217658" cy="312951"/>
              </a:xfrm>
              <a:custGeom>
                <a:avLst/>
                <a:gdLst>
                  <a:gd name="connsiteX0" fmla="*/ 855280 w 1217658"/>
                  <a:gd name="connsiteY0" fmla="*/ 304862 h 312951"/>
                  <a:gd name="connsiteX1" fmla="*/ 1095975 w 1217658"/>
                  <a:gd name="connsiteY1" fmla="*/ 190663 h 312951"/>
                  <a:gd name="connsiteX2" fmla="*/ 1113544 w 1217658"/>
                  <a:gd name="connsiteY2" fmla="*/ 190663 h 312951"/>
                  <a:gd name="connsiteX3" fmla="*/ 1182063 w 1217658"/>
                  <a:gd name="connsiteY3" fmla="*/ 260939 h 312951"/>
                  <a:gd name="connsiteX4" fmla="*/ 1183820 w 1217658"/>
                  <a:gd name="connsiteY4" fmla="*/ 255669 h 312951"/>
                  <a:gd name="connsiteX5" fmla="*/ 1217201 w 1217658"/>
                  <a:gd name="connsiteY5" fmla="*/ 7946 h 312951"/>
                  <a:gd name="connsiteX6" fmla="*/ 1210174 w 1217658"/>
                  <a:gd name="connsiteY6" fmla="*/ 918 h 312951"/>
                  <a:gd name="connsiteX7" fmla="*/ 1027456 w 1217658"/>
                  <a:gd name="connsiteY7" fmla="*/ 27272 h 312951"/>
                  <a:gd name="connsiteX8" fmla="*/ 964207 w 1217658"/>
                  <a:gd name="connsiteY8" fmla="*/ 37813 h 312951"/>
                  <a:gd name="connsiteX9" fmla="*/ 971235 w 1217658"/>
                  <a:gd name="connsiteY9" fmla="*/ 46597 h 312951"/>
                  <a:gd name="connsiteX10" fmla="*/ 1025699 w 1217658"/>
                  <a:gd name="connsiteY10" fmla="*/ 102818 h 312951"/>
                  <a:gd name="connsiteX11" fmla="*/ 1023942 w 1217658"/>
                  <a:gd name="connsiteY11" fmla="*/ 115117 h 312951"/>
                  <a:gd name="connsiteX12" fmla="*/ 906230 w 1217658"/>
                  <a:gd name="connsiteY12" fmla="*/ 181879 h 312951"/>
                  <a:gd name="connsiteX13" fmla="*/ 719998 w 1217658"/>
                  <a:gd name="connsiteY13" fmla="*/ 202962 h 312951"/>
                  <a:gd name="connsiteX14" fmla="*/ 539037 w 1217658"/>
                  <a:gd name="connsiteY14" fmla="*/ 120387 h 312951"/>
                  <a:gd name="connsiteX15" fmla="*/ 468761 w 1217658"/>
                  <a:gd name="connsiteY15" fmla="*/ 71194 h 312951"/>
                  <a:gd name="connsiteX16" fmla="*/ 113867 w 1217658"/>
                  <a:gd name="connsiteY16" fmla="*/ 41327 h 312951"/>
                  <a:gd name="connsiteX17" fmla="*/ 4939 w 1217658"/>
                  <a:gd name="connsiteY17" fmla="*/ 113360 h 312951"/>
                  <a:gd name="connsiteX18" fmla="*/ 3182 w 1217658"/>
                  <a:gd name="connsiteY18" fmla="*/ 125658 h 312951"/>
                  <a:gd name="connsiteX19" fmla="*/ 64674 w 1217658"/>
                  <a:gd name="connsiteY19" fmla="*/ 188906 h 312951"/>
                  <a:gd name="connsiteX20" fmla="*/ 75215 w 1217658"/>
                  <a:gd name="connsiteY20" fmla="*/ 190663 h 312951"/>
                  <a:gd name="connsiteX21" fmla="*/ 101569 w 1217658"/>
                  <a:gd name="connsiteY21" fmla="*/ 169580 h 312951"/>
                  <a:gd name="connsiteX22" fmla="*/ 301856 w 1217658"/>
                  <a:gd name="connsiteY22" fmla="*/ 120387 h 312951"/>
                  <a:gd name="connsiteX23" fmla="*/ 430109 w 1217658"/>
                  <a:gd name="connsiteY23" fmla="*/ 174851 h 312951"/>
                  <a:gd name="connsiteX24" fmla="*/ 512684 w 1217658"/>
                  <a:gd name="connsiteY24" fmla="*/ 236343 h 312951"/>
                  <a:gd name="connsiteX25" fmla="*/ 855280 w 1217658"/>
                  <a:gd name="connsiteY25" fmla="*/ 304862 h 31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7658" h="312951">
                    <a:moveTo>
                      <a:pt x="855280" y="304862"/>
                    </a:moveTo>
                    <a:cubicBezTo>
                      <a:pt x="944882" y="287293"/>
                      <a:pt x="1023942" y="246884"/>
                      <a:pt x="1095975" y="190663"/>
                    </a:cubicBezTo>
                    <a:cubicBezTo>
                      <a:pt x="1103003" y="185393"/>
                      <a:pt x="1106516" y="185393"/>
                      <a:pt x="1113544" y="190663"/>
                    </a:cubicBezTo>
                    <a:cubicBezTo>
                      <a:pt x="1134627" y="213503"/>
                      <a:pt x="1157467" y="238100"/>
                      <a:pt x="1182063" y="260939"/>
                    </a:cubicBezTo>
                    <a:cubicBezTo>
                      <a:pt x="1182063" y="257425"/>
                      <a:pt x="1183820" y="257425"/>
                      <a:pt x="1183820" y="255669"/>
                    </a:cubicBezTo>
                    <a:cubicBezTo>
                      <a:pt x="1194362" y="173094"/>
                      <a:pt x="1206660" y="90520"/>
                      <a:pt x="1217201" y="7946"/>
                    </a:cubicBezTo>
                    <a:cubicBezTo>
                      <a:pt x="1218958" y="-839"/>
                      <a:pt x="1215444" y="-839"/>
                      <a:pt x="1210174" y="918"/>
                    </a:cubicBezTo>
                    <a:cubicBezTo>
                      <a:pt x="1148682" y="9703"/>
                      <a:pt x="1088947" y="18487"/>
                      <a:pt x="1027456" y="27272"/>
                    </a:cubicBezTo>
                    <a:cubicBezTo>
                      <a:pt x="1008130" y="30785"/>
                      <a:pt x="987047" y="32542"/>
                      <a:pt x="964207" y="37813"/>
                    </a:cubicBezTo>
                    <a:cubicBezTo>
                      <a:pt x="967721" y="41327"/>
                      <a:pt x="969478" y="43084"/>
                      <a:pt x="971235" y="46597"/>
                    </a:cubicBezTo>
                    <a:cubicBezTo>
                      <a:pt x="988804" y="65923"/>
                      <a:pt x="1008130" y="83492"/>
                      <a:pt x="1025699" y="102818"/>
                    </a:cubicBezTo>
                    <a:cubicBezTo>
                      <a:pt x="1030970" y="108089"/>
                      <a:pt x="1029213" y="111603"/>
                      <a:pt x="1023942" y="115117"/>
                    </a:cubicBezTo>
                    <a:cubicBezTo>
                      <a:pt x="987047" y="143227"/>
                      <a:pt x="946638" y="164310"/>
                      <a:pt x="906230" y="181879"/>
                    </a:cubicBezTo>
                    <a:cubicBezTo>
                      <a:pt x="844738" y="204718"/>
                      <a:pt x="783247" y="213503"/>
                      <a:pt x="719998" y="202962"/>
                    </a:cubicBezTo>
                    <a:cubicBezTo>
                      <a:pt x="651479" y="192420"/>
                      <a:pt x="591744" y="164310"/>
                      <a:pt x="539037" y="120387"/>
                    </a:cubicBezTo>
                    <a:cubicBezTo>
                      <a:pt x="516198" y="102818"/>
                      <a:pt x="493358" y="85249"/>
                      <a:pt x="468761" y="71194"/>
                    </a:cubicBezTo>
                    <a:cubicBezTo>
                      <a:pt x="354563" y="2675"/>
                      <a:pt x="238607" y="-11380"/>
                      <a:pt x="113867" y="41327"/>
                    </a:cubicBezTo>
                    <a:cubicBezTo>
                      <a:pt x="73459" y="58896"/>
                      <a:pt x="36564" y="81735"/>
                      <a:pt x="4939" y="113360"/>
                    </a:cubicBezTo>
                    <a:cubicBezTo>
                      <a:pt x="-331" y="116873"/>
                      <a:pt x="-2088" y="120387"/>
                      <a:pt x="3182" y="125658"/>
                    </a:cubicBezTo>
                    <a:cubicBezTo>
                      <a:pt x="24265" y="146741"/>
                      <a:pt x="43591" y="167824"/>
                      <a:pt x="64674" y="188906"/>
                    </a:cubicBezTo>
                    <a:cubicBezTo>
                      <a:pt x="68188" y="192420"/>
                      <a:pt x="69945" y="194177"/>
                      <a:pt x="75215" y="190663"/>
                    </a:cubicBezTo>
                    <a:cubicBezTo>
                      <a:pt x="82243" y="183636"/>
                      <a:pt x="92784" y="176608"/>
                      <a:pt x="101569" y="169580"/>
                    </a:cubicBezTo>
                    <a:cubicBezTo>
                      <a:pt x="163060" y="127415"/>
                      <a:pt x="229823" y="109846"/>
                      <a:pt x="301856" y="120387"/>
                    </a:cubicBezTo>
                    <a:cubicBezTo>
                      <a:pt x="349292" y="127415"/>
                      <a:pt x="391458" y="148498"/>
                      <a:pt x="430109" y="174851"/>
                    </a:cubicBezTo>
                    <a:cubicBezTo>
                      <a:pt x="458220" y="194177"/>
                      <a:pt x="484573" y="217017"/>
                      <a:pt x="512684" y="236343"/>
                    </a:cubicBezTo>
                    <a:cubicBezTo>
                      <a:pt x="616341" y="301348"/>
                      <a:pt x="732297" y="327701"/>
                      <a:pt x="855280" y="304862"/>
                    </a:cubicBezTo>
                    <a:close/>
                  </a:path>
                </a:pathLst>
              </a:custGeom>
              <a:solidFill>
                <a:schemeClr val="tx1"/>
              </a:solidFill>
              <a:ln w="17526" cap="flat">
                <a:noFill/>
                <a:prstDash val="solid"/>
                <a:miter/>
              </a:ln>
            </p:spPr>
            <p:txBody>
              <a:bodyPr rtlCol="0" anchor="ctr"/>
              <a:lstStyle/>
              <a:p>
                <a:endParaRPr lang="ru-RU"/>
              </a:p>
            </p:txBody>
          </p:sp>
        </p:grpSp>
        <p:sp>
          <p:nvSpPr>
            <p:cNvPr id="6" name="Freeform: Shape 12">
              <a:extLst>
                <a:ext uri="{FF2B5EF4-FFF2-40B4-BE49-F238E27FC236}">
                  <a16:creationId xmlns:a16="http://schemas.microsoft.com/office/drawing/2014/main" id="{589BBADE-A157-42E3-94CA-72D4CFD6B289}"/>
                </a:ext>
              </a:extLst>
            </p:cNvPr>
            <p:cNvSpPr/>
            <p:nvPr/>
          </p:nvSpPr>
          <p:spPr>
            <a:xfrm>
              <a:off x="6925815" y="1948050"/>
              <a:ext cx="1361598" cy="1256183"/>
            </a:xfrm>
            <a:custGeom>
              <a:avLst/>
              <a:gdLst>
                <a:gd name="connsiteX0" fmla="*/ 1361599 w 1361598"/>
                <a:gd name="connsiteY0" fmla="*/ 52707 h 1256183"/>
                <a:gd name="connsiteX1" fmla="*/ 1308892 w 1361598"/>
                <a:gd name="connsiteY1" fmla="*/ 0 h 1256183"/>
                <a:gd name="connsiteX2" fmla="*/ 541126 w 1361598"/>
                <a:gd name="connsiteY2" fmla="*/ 0 h 1256183"/>
                <a:gd name="connsiteX3" fmla="*/ 50950 w 1361598"/>
                <a:gd name="connsiteY3" fmla="*/ 0 h 1256183"/>
                <a:gd name="connsiteX4" fmla="*/ 1757 w 1361598"/>
                <a:gd name="connsiteY4" fmla="*/ 49193 h 1256183"/>
                <a:gd name="connsiteX5" fmla="*/ 1757 w 1361598"/>
                <a:gd name="connsiteY5" fmla="*/ 451523 h 1256183"/>
                <a:gd name="connsiteX6" fmla="*/ 28110 w 1361598"/>
                <a:gd name="connsiteY6" fmla="*/ 477877 h 1256183"/>
                <a:gd name="connsiteX7" fmla="*/ 54464 w 1361598"/>
                <a:gd name="connsiteY7" fmla="*/ 477877 h 1256183"/>
                <a:gd name="connsiteX8" fmla="*/ 80817 w 1361598"/>
                <a:gd name="connsiteY8" fmla="*/ 451523 h 1256183"/>
                <a:gd name="connsiteX9" fmla="*/ 80817 w 1361598"/>
                <a:gd name="connsiteY9" fmla="*/ 84331 h 1256183"/>
                <a:gd name="connsiteX10" fmla="*/ 79061 w 1361598"/>
                <a:gd name="connsiteY10" fmla="*/ 79061 h 1256183"/>
                <a:gd name="connsiteX11" fmla="*/ 87845 w 1361598"/>
                <a:gd name="connsiteY11" fmla="*/ 77304 h 1256183"/>
                <a:gd name="connsiteX12" fmla="*/ 87845 w 1361598"/>
                <a:gd name="connsiteY12" fmla="*/ 77304 h 1256183"/>
                <a:gd name="connsiteX13" fmla="*/ 569236 w 1361598"/>
                <a:gd name="connsiteY13" fmla="*/ 77304 h 1256183"/>
                <a:gd name="connsiteX14" fmla="*/ 1273754 w 1361598"/>
                <a:gd name="connsiteY14" fmla="*/ 77304 h 1256183"/>
                <a:gd name="connsiteX15" fmla="*/ 1284295 w 1361598"/>
                <a:gd name="connsiteY15" fmla="*/ 77304 h 1256183"/>
                <a:gd name="connsiteX16" fmla="*/ 1284295 w 1361598"/>
                <a:gd name="connsiteY16" fmla="*/ 86088 h 1256183"/>
                <a:gd name="connsiteX17" fmla="*/ 1284295 w 1361598"/>
                <a:gd name="connsiteY17" fmla="*/ 746683 h 1256183"/>
                <a:gd name="connsiteX18" fmla="*/ 1284295 w 1361598"/>
                <a:gd name="connsiteY18" fmla="*/ 755467 h 1256183"/>
                <a:gd name="connsiteX19" fmla="*/ 1275511 w 1361598"/>
                <a:gd name="connsiteY19" fmla="*/ 755467 h 1256183"/>
                <a:gd name="connsiteX20" fmla="*/ 1082251 w 1361598"/>
                <a:gd name="connsiteY20" fmla="*/ 755467 h 1256183"/>
                <a:gd name="connsiteX21" fmla="*/ 87845 w 1361598"/>
                <a:gd name="connsiteY21" fmla="*/ 755467 h 1256183"/>
                <a:gd name="connsiteX22" fmla="*/ 87845 w 1361598"/>
                <a:gd name="connsiteY22" fmla="*/ 755467 h 1256183"/>
                <a:gd name="connsiteX23" fmla="*/ 79061 w 1361598"/>
                <a:gd name="connsiteY23" fmla="*/ 753710 h 1256183"/>
                <a:gd name="connsiteX24" fmla="*/ 79061 w 1361598"/>
                <a:gd name="connsiteY24" fmla="*/ 743169 h 1256183"/>
                <a:gd name="connsiteX25" fmla="*/ 52707 w 1361598"/>
                <a:gd name="connsiteY25" fmla="*/ 716815 h 1256183"/>
                <a:gd name="connsiteX26" fmla="*/ 26354 w 1361598"/>
                <a:gd name="connsiteY26" fmla="*/ 720329 h 1256183"/>
                <a:gd name="connsiteX27" fmla="*/ 0 w 1361598"/>
                <a:gd name="connsiteY27" fmla="*/ 746683 h 1256183"/>
                <a:gd name="connsiteX28" fmla="*/ 0 w 1361598"/>
                <a:gd name="connsiteY28" fmla="*/ 955754 h 1256183"/>
                <a:gd name="connsiteX29" fmla="*/ 50950 w 1361598"/>
                <a:gd name="connsiteY29" fmla="*/ 1004947 h 1256183"/>
                <a:gd name="connsiteX30" fmla="*/ 168663 w 1361598"/>
                <a:gd name="connsiteY30" fmla="*/ 1004947 h 1256183"/>
                <a:gd name="connsiteX31" fmla="*/ 216099 w 1361598"/>
                <a:gd name="connsiteY31" fmla="*/ 1004947 h 1256183"/>
                <a:gd name="connsiteX32" fmla="*/ 265292 w 1361598"/>
                <a:gd name="connsiteY32" fmla="*/ 1004947 h 1256183"/>
                <a:gd name="connsiteX33" fmla="*/ 414629 w 1361598"/>
                <a:gd name="connsiteY33" fmla="*/ 1004947 h 1256183"/>
                <a:gd name="connsiteX34" fmla="*/ 414629 w 1361598"/>
                <a:gd name="connsiteY34" fmla="*/ 1004947 h 1256183"/>
                <a:gd name="connsiteX35" fmla="*/ 390032 w 1361598"/>
                <a:gd name="connsiteY35" fmla="*/ 1059411 h 1256183"/>
                <a:gd name="connsiteX36" fmla="*/ 383005 w 1361598"/>
                <a:gd name="connsiteY36" fmla="*/ 1064681 h 1256183"/>
                <a:gd name="connsiteX37" fmla="*/ 310971 w 1361598"/>
                <a:gd name="connsiteY37" fmla="*/ 1064681 h 1256183"/>
                <a:gd name="connsiteX38" fmla="*/ 270563 w 1361598"/>
                <a:gd name="connsiteY38" fmla="*/ 1105090 h 1256183"/>
                <a:gd name="connsiteX39" fmla="*/ 270563 w 1361598"/>
                <a:gd name="connsiteY39" fmla="*/ 1163068 h 1256183"/>
                <a:gd name="connsiteX40" fmla="*/ 270563 w 1361598"/>
                <a:gd name="connsiteY40" fmla="*/ 1184151 h 1256183"/>
                <a:gd name="connsiteX41" fmla="*/ 321513 w 1361598"/>
                <a:gd name="connsiteY41" fmla="*/ 1256184 h 1256183"/>
                <a:gd name="connsiteX42" fmla="*/ 809932 w 1361598"/>
                <a:gd name="connsiteY42" fmla="*/ 1256184 h 1256183"/>
                <a:gd name="connsiteX43" fmla="*/ 892506 w 1361598"/>
                <a:gd name="connsiteY43" fmla="*/ 1256184 h 1256183"/>
                <a:gd name="connsiteX44" fmla="*/ 1045356 w 1361598"/>
                <a:gd name="connsiteY44" fmla="*/ 1256184 h 1256183"/>
                <a:gd name="connsiteX45" fmla="*/ 1091036 w 1361598"/>
                <a:gd name="connsiteY45" fmla="*/ 1171852 h 1256183"/>
                <a:gd name="connsiteX46" fmla="*/ 1087522 w 1361598"/>
                <a:gd name="connsiteY46" fmla="*/ 1087521 h 1256183"/>
                <a:gd name="connsiteX47" fmla="*/ 1040086 w 1361598"/>
                <a:gd name="connsiteY47" fmla="*/ 1066438 h 1256183"/>
                <a:gd name="connsiteX48" fmla="*/ 978594 w 1361598"/>
                <a:gd name="connsiteY48" fmla="*/ 1066438 h 1256183"/>
                <a:gd name="connsiteX49" fmla="*/ 969810 w 1361598"/>
                <a:gd name="connsiteY49" fmla="*/ 1061168 h 1256183"/>
                <a:gd name="connsiteX50" fmla="*/ 955754 w 1361598"/>
                <a:gd name="connsiteY50" fmla="*/ 1029543 h 1256183"/>
                <a:gd name="connsiteX51" fmla="*/ 946970 w 1361598"/>
                <a:gd name="connsiteY51" fmla="*/ 1011974 h 1256183"/>
                <a:gd name="connsiteX52" fmla="*/ 945213 w 1361598"/>
                <a:gd name="connsiteY52" fmla="*/ 1008461 h 1256183"/>
                <a:gd name="connsiteX53" fmla="*/ 948727 w 1361598"/>
                <a:gd name="connsiteY53" fmla="*/ 1008461 h 1256183"/>
                <a:gd name="connsiteX54" fmla="*/ 1307135 w 1361598"/>
                <a:gd name="connsiteY54" fmla="*/ 1008461 h 1256183"/>
                <a:gd name="connsiteX55" fmla="*/ 1359842 w 1361598"/>
                <a:gd name="connsiteY55" fmla="*/ 955754 h 1256183"/>
                <a:gd name="connsiteX56" fmla="*/ 1359842 w 1361598"/>
                <a:gd name="connsiteY56" fmla="*/ 52707 h 1256183"/>
                <a:gd name="connsiteX57" fmla="*/ 1004948 w 1361598"/>
                <a:gd name="connsiteY57" fmla="*/ 1112118 h 1256183"/>
                <a:gd name="connsiteX58" fmla="*/ 1013732 w 1361598"/>
                <a:gd name="connsiteY58" fmla="*/ 1117388 h 1256183"/>
                <a:gd name="connsiteX59" fmla="*/ 1013732 w 1361598"/>
                <a:gd name="connsiteY59" fmla="*/ 1150770 h 1256183"/>
                <a:gd name="connsiteX60" fmla="*/ 1011975 w 1361598"/>
                <a:gd name="connsiteY60" fmla="*/ 1189421 h 1256183"/>
                <a:gd name="connsiteX61" fmla="*/ 1004948 w 1361598"/>
                <a:gd name="connsiteY61" fmla="*/ 1194692 h 1256183"/>
                <a:gd name="connsiteX62" fmla="*/ 829257 w 1361598"/>
                <a:gd name="connsiteY62" fmla="*/ 1192935 h 1256183"/>
                <a:gd name="connsiteX63" fmla="*/ 753711 w 1361598"/>
                <a:gd name="connsiteY63" fmla="*/ 1192935 h 1256183"/>
                <a:gd name="connsiteX64" fmla="*/ 678164 w 1361598"/>
                <a:gd name="connsiteY64" fmla="*/ 1192935 h 1256183"/>
                <a:gd name="connsiteX65" fmla="*/ 354894 w 1361598"/>
                <a:gd name="connsiteY65" fmla="*/ 1192935 h 1256183"/>
                <a:gd name="connsiteX66" fmla="*/ 346110 w 1361598"/>
                <a:gd name="connsiteY66" fmla="*/ 1170095 h 1256183"/>
                <a:gd name="connsiteX67" fmla="*/ 346110 w 1361598"/>
                <a:gd name="connsiteY67" fmla="*/ 1115632 h 1256183"/>
                <a:gd name="connsiteX68" fmla="*/ 356651 w 1361598"/>
                <a:gd name="connsiteY68" fmla="*/ 1113875 h 1256183"/>
                <a:gd name="connsiteX69" fmla="*/ 502474 w 1361598"/>
                <a:gd name="connsiteY69" fmla="*/ 1113875 h 1256183"/>
                <a:gd name="connsiteX70" fmla="*/ 1004948 w 1361598"/>
                <a:gd name="connsiteY70" fmla="*/ 1112118 h 1256183"/>
                <a:gd name="connsiteX71" fmla="*/ 476120 w 1361598"/>
                <a:gd name="connsiteY71" fmla="*/ 1062925 h 1256183"/>
                <a:gd name="connsiteX72" fmla="*/ 476120 w 1361598"/>
                <a:gd name="connsiteY72" fmla="*/ 1062925 h 1256183"/>
                <a:gd name="connsiteX73" fmla="*/ 500717 w 1361598"/>
                <a:gd name="connsiteY73" fmla="*/ 1010218 h 1256183"/>
                <a:gd name="connsiteX74" fmla="*/ 509501 w 1361598"/>
                <a:gd name="connsiteY74" fmla="*/ 1004947 h 1256183"/>
                <a:gd name="connsiteX75" fmla="*/ 509501 w 1361598"/>
                <a:gd name="connsiteY75" fmla="*/ 1004947 h 1256183"/>
                <a:gd name="connsiteX76" fmla="*/ 855611 w 1361598"/>
                <a:gd name="connsiteY76" fmla="*/ 1004947 h 1256183"/>
                <a:gd name="connsiteX77" fmla="*/ 855611 w 1361598"/>
                <a:gd name="connsiteY77" fmla="*/ 1004947 h 1256183"/>
                <a:gd name="connsiteX78" fmla="*/ 864395 w 1361598"/>
                <a:gd name="connsiteY78" fmla="*/ 1011974 h 1256183"/>
                <a:gd name="connsiteX79" fmla="*/ 887235 w 1361598"/>
                <a:gd name="connsiteY79" fmla="*/ 1064681 h 1256183"/>
                <a:gd name="connsiteX80" fmla="*/ 887235 w 1361598"/>
                <a:gd name="connsiteY80" fmla="*/ 1064681 h 1256183"/>
                <a:gd name="connsiteX81" fmla="*/ 885478 w 1361598"/>
                <a:gd name="connsiteY81" fmla="*/ 1064681 h 1256183"/>
                <a:gd name="connsiteX82" fmla="*/ 730871 w 1361598"/>
                <a:gd name="connsiteY82" fmla="*/ 1064681 h 1256183"/>
                <a:gd name="connsiteX83" fmla="*/ 679921 w 1361598"/>
                <a:gd name="connsiteY83" fmla="*/ 1064681 h 1256183"/>
                <a:gd name="connsiteX84" fmla="*/ 627214 w 1361598"/>
                <a:gd name="connsiteY84" fmla="*/ 1064681 h 1256183"/>
                <a:gd name="connsiteX85" fmla="*/ 476120 w 1361598"/>
                <a:gd name="connsiteY85" fmla="*/ 1062925 h 1256183"/>
                <a:gd name="connsiteX86" fmla="*/ 476120 w 1361598"/>
                <a:gd name="connsiteY86" fmla="*/ 1062925 h 1256183"/>
                <a:gd name="connsiteX87" fmla="*/ 1284295 w 1361598"/>
                <a:gd name="connsiteY87" fmla="*/ 925886 h 1256183"/>
                <a:gd name="connsiteX88" fmla="*/ 1282538 w 1361598"/>
                <a:gd name="connsiteY88" fmla="*/ 925886 h 1256183"/>
                <a:gd name="connsiteX89" fmla="*/ 1279024 w 1361598"/>
                <a:gd name="connsiteY89" fmla="*/ 925886 h 1256183"/>
                <a:gd name="connsiteX90" fmla="*/ 1275511 w 1361598"/>
                <a:gd name="connsiteY90" fmla="*/ 925886 h 1256183"/>
                <a:gd name="connsiteX91" fmla="*/ 1271997 w 1361598"/>
                <a:gd name="connsiteY91" fmla="*/ 925886 h 1256183"/>
                <a:gd name="connsiteX92" fmla="*/ 91359 w 1361598"/>
                <a:gd name="connsiteY92" fmla="*/ 925886 h 1256183"/>
                <a:gd name="connsiteX93" fmla="*/ 79061 w 1361598"/>
                <a:gd name="connsiteY93" fmla="*/ 925886 h 1256183"/>
                <a:gd name="connsiteX94" fmla="*/ 79061 w 1361598"/>
                <a:gd name="connsiteY94" fmla="*/ 913588 h 1256183"/>
                <a:gd name="connsiteX95" fmla="*/ 79061 w 1361598"/>
                <a:gd name="connsiteY95" fmla="*/ 903047 h 1256183"/>
                <a:gd name="connsiteX96" fmla="*/ 79061 w 1361598"/>
                <a:gd name="connsiteY96" fmla="*/ 843312 h 1256183"/>
                <a:gd name="connsiteX97" fmla="*/ 79061 w 1361598"/>
                <a:gd name="connsiteY97" fmla="*/ 834528 h 1256183"/>
                <a:gd name="connsiteX98" fmla="*/ 87845 w 1361598"/>
                <a:gd name="connsiteY98" fmla="*/ 834528 h 1256183"/>
                <a:gd name="connsiteX99" fmla="*/ 279347 w 1361598"/>
                <a:gd name="connsiteY99" fmla="*/ 834528 h 1256183"/>
                <a:gd name="connsiteX100" fmla="*/ 1273754 w 1361598"/>
                <a:gd name="connsiteY100" fmla="*/ 834528 h 1256183"/>
                <a:gd name="connsiteX101" fmla="*/ 1284295 w 1361598"/>
                <a:gd name="connsiteY101" fmla="*/ 834528 h 1256183"/>
                <a:gd name="connsiteX102" fmla="*/ 1284295 w 1361598"/>
                <a:gd name="connsiteY102" fmla="*/ 845069 h 1256183"/>
                <a:gd name="connsiteX103" fmla="*/ 1284295 w 1361598"/>
                <a:gd name="connsiteY103" fmla="*/ 867909 h 1256183"/>
                <a:gd name="connsiteX104" fmla="*/ 1284295 w 1361598"/>
                <a:gd name="connsiteY104" fmla="*/ 922373 h 1256183"/>
                <a:gd name="connsiteX105" fmla="*/ 1284295 w 1361598"/>
                <a:gd name="connsiteY105" fmla="*/ 925886 h 125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61598" h="1256183">
                  <a:moveTo>
                    <a:pt x="1361599" y="52707"/>
                  </a:moveTo>
                  <a:cubicBezTo>
                    <a:pt x="1361599" y="14055"/>
                    <a:pt x="1347543" y="0"/>
                    <a:pt x="1308892" y="0"/>
                  </a:cubicBezTo>
                  <a:lnTo>
                    <a:pt x="541126" y="0"/>
                  </a:lnTo>
                  <a:cubicBezTo>
                    <a:pt x="377734" y="0"/>
                    <a:pt x="214342" y="0"/>
                    <a:pt x="50950" y="0"/>
                  </a:cubicBezTo>
                  <a:cubicBezTo>
                    <a:pt x="22840" y="0"/>
                    <a:pt x="1757" y="22840"/>
                    <a:pt x="1757" y="49193"/>
                  </a:cubicBezTo>
                  <a:cubicBezTo>
                    <a:pt x="1757" y="182718"/>
                    <a:pt x="1757" y="317999"/>
                    <a:pt x="1757" y="451523"/>
                  </a:cubicBezTo>
                  <a:cubicBezTo>
                    <a:pt x="1757" y="465579"/>
                    <a:pt x="14055" y="477877"/>
                    <a:pt x="28110" y="477877"/>
                  </a:cubicBezTo>
                  <a:lnTo>
                    <a:pt x="54464" y="477877"/>
                  </a:lnTo>
                  <a:cubicBezTo>
                    <a:pt x="68519" y="477877"/>
                    <a:pt x="80817" y="465579"/>
                    <a:pt x="80817" y="451523"/>
                  </a:cubicBezTo>
                  <a:cubicBezTo>
                    <a:pt x="80817" y="328540"/>
                    <a:pt x="80817" y="205557"/>
                    <a:pt x="80817" y="84331"/>
                  </a:cubicBezTo>
                  <a:cubicBezTo>
                    <a:pt x="79061" y="80817"/>
                    <a:pt x="79061" y="79061"/>
                    <a:pt x="79061" y="79061"/>
                  </a:cubicBezTo>
                  <a:cubicBezTo>
                    <a:pt x="79061" y="79061"/>
                    <a:pt x="80817" y="77304"/>
                    <a:pt x="87845" y="77304"/>
                  </a:cubicBezTo>
                  <a:cubicBezTo>
                    <a:pt x="87845" y="77304"/>
                    <a:pt x="87845" y="77304"/>
                    <a:pt x="87845" y="77304"/>
                  </a:cubicBezTo>
                  <a:cubicBezTo>
                    <a:pt x="247723" y="77304"/>
                    <a:pt x="411115" y="77304"/>
                    <a:pt x="569236" y="77304"/>
                  </a:cubicBezTo>
                  <a:lnTo>
                    <a:pt x="1273754" y="77304"/>
                  </a:lnTo>
                  <a:cubicBezTo>
                    <a:pt x="1277267" y="77304"/>
                    <a:pt x="1280781" y="77304"/>
                    <a:pt x="1284295" y="77304"/>
                  </a:cubicBezTo>
                  <a:cubicBezTo>
                    <a:pt x="1284295" y="79061"/>
                    <a:pt x="1284295" y="82574"/>
                    <a:pt x="1284295" y="86088"/>
                  </a:cubicBezTo>
                  <a:lnTo>
                    <a:pt x="1284295" y="746683"/>
                  </a:lnTo>
                  <a:cubicBezTo>
                    <a:pt x="1284295" y="750196"/>
                    <a:pt x="1284295" y="753710"/>
                    <a:pt x="1284295" y="755467"/>
                  </a:cubicBezTo>
                  <a:cubicBezTo>
                    <a:pt x="1282538" y="755467"/>
                    <a:pt x="1279024" y="755467"/>
                    <a:pt x="1275511" y="755467"/>
                  </a:cubicBezTo>
                  <a:lnTo>
                    <a:pt x="1082251" y="755467"/>
                  </a:lnTo>
                  <a:cubicBezTo>
                    <a:pt x="757224" y="755467"/>
                    <a:pt x="419899" y="755467"/>
                    <a:pt x="87845" y="755467"/>
                  </a:cubicBezTo>
                  <a:cubicBezTo>
                    <a:pt x="87845" y="755467"/>
                    <a:pt x="87845" y="755467"/>
                    <a:pt x="87845" y="755467"/>
                  </a:cubicBezTo>
                  <a:cubicBezTo>
                    <a:pt x="80817" y="755467"/>
                    <a:pt x="79061" y="753710"/>
                    <a:pt x="79061" y="753710"/>
                  </a:cubicBezTo>
                  <a:cubicBezTo>
                    <a:pt x="79061" y="753710"/>
                    <a:pt x="79061" y="748439"/>
                    <a:pt x="79061" y="743169"/>
                  </a:cubicBezTo>
                  <a:cubicBezTo>
                    <a:pt x="79061" y="729114"/>
                    <a:pt x="66762" y="716815"/>
                    <a:pt x="52707" y="716815"/>
                  </a:cubicBezTo>
                  <a:lnTo>
                    <a:pt x="26354" y="720329"/>
                  </a:lnTo>
                  <a:cubicBezTo>
                    <a:pt x="12298" y="720329"/>
                    <a:pt x="0" y="732627"/>
                    <a:pt x="0" y="746683"/>
                  </a:cubicBezTo>
                  <a:cubicBezTo>
                    <a:pt x="0" y="816959"/>
                    <a:pt x="0" y="885478"/>
                    <a:pt x="0" y="955754"/>
                  </a:cubicBezTo>
                  <a:cubicBezTo>
                    <a:pt x="0" y="990892"/>
                    <a:pt x="15812" y="1004947"/>
                    <a:pt x="50950" y="1004947"/>
                  </a:cubicBezTo>
                  <a:cubicBezTo>
                    <a:pt x="89602" y="1004947"/>
                    <a:pt x="130011" y="1004947"/>
                    <a:pt x="168663" y="1004947"/>
                  </a:cubicBezTo>
                  <a:lnTo>
                    <a:pt x="216099" y="1004947"/>
                  </a:lnTo>
                  <a:lnTo>
                    <a:pt x="265292" y="1004947"/>
                  </a:lnTo>
                  <a:cubicBezTo>
                    <a:pt x="314485" y="1004947"/>
                    <a:pt x="365436" y="1004947"/>
                    <a:pt x="414629" y="1004947"/>
                  </a:cubicBezTo>
                  <a:cubicBezTo>
                    <a:pt x="414629" y="1004947"/>
                    <a:pt x="414629" y="1004947"/>
                    <a:pt x="414629" y="1004947"/>
                  </a:cubicBezTo>
                  <a:cubicBezTo>
                    <a:pt x="407601" y="1020759"/>
                    <a:pt x="398817" y="1036571"/>
                    <a:pt x="390032" y="1059411"/>
                  </a:cubicBezTo>
                  <a:cubicBezTo>
                    <a:pt x="388275" y="1062925"/>
                    <a:pt x="388275" y="1064681"/>
                    <a:pt x="383005" y="1064681"/>
                  </a:cubicBezTo>
                  <a:cubicBezTo>
                    <a:pt x="361922" y="1064681"/>
                    <a:pt x="339082" y="1064681"/>
                    <a:pt x="310971" y="1064681"/>
                  </a:cubicBezTo>
                  <a:cubicBezTo>
                    <a:pt x="288132" y="1064681"/>
                    <a:pt x="270563" y="1084007"/>
                    <a:pt x="270563" y="1105090"/>
                  </a:cubicBezTo>
                  <a:cubicBezTo>
                    <a:pt x="270563" y="1124416"/>
                    <a:pt x="270563" y="1143742"/>
                    <a:pt x="270563" y="1163068"/>
                  </a:cubicBezTo>
                  <a:lnTo>
                    <a:pt x="270563" y="1184151"/>
                  </a:lnTo>
                  <a:cubicBezTo>
                    <a:pt x="270563" y="1212261"/>
                    <a:pt x="293402" y="1256184"/>
                    <a:pt x="321513" y="1256184"/>
                  </a:cubicBezTo>
                  <a:lnTo>
                    <a:pt x="809932" y="1256184"/>
                  </a:lnTo>
                  <a:cubicBezTo>
                    <a:pt x="838042" y="1256184"/>
                    <a:pt x="864395" y="1256184"/>
                    <a:pt x="892506" y="1256184"/>
                  </a:cubicBezTo>
                  <a:cubicBezTo>
                    <a:pt x="943456" y="1256184"/>
                    <a:pt x="994406" y="1256184"/>
                    <a:pt x="1045356" y="1256184"/>
                  </a:cubicBezTo>
                  <a:cubicBezTo>
                    <a:pt x="1082251" y="1256184"/>
                    <a:pt x="1091036" y="1215775"/>
                    <a:pt x="1091036" y="1171852"/>
                  </a:cubicBezTo>
                  <a:cubicBezTo>
                    <a:pt x="1091036" y="1156040"/>
                    <a:pt x="1096306" y="1136714"/>
                    <a:pt x="1087522" y="1087521"/>
                  </a:cubicBezTo>
                  <a:cubicBezTo>
                    <a:pt x="1082251" y="1061168"/>
                    <a:pt x="1040086" y="1066438"/>
                    <a:pt x="1040086" y="1066438"/>
                  </a:cubicBezTo>
                  <a:cubicBezTo>
                    <a:pt x="1020760" y="1066438"/>
                    <a:pt x="999677" y="1066438"/>
                    <a:pt x="978594" y="1066438"/>
                  </a:cubicBezTo>
                  <a:cubicBezTo>
                    <a:pt x="975080" y="1066438"/>
                    <a:pt x="971567" y="1064681"/>
                    <a:pt x="969810" y="1061168"/>
                  </a:cubicBezTo>
                  <a:cubicBezTo>
                    <a:pt x="964539" y="1050626"/>
                    <a:pt x="961025" y="1040085"/>
                    <a:pt x="955754" y="1029543"/>
                  </a:cubicBezTo>
                  <a:cubicBezTo>
                    <a:pt x="952241" y="1024273"/>
                    <a:pt x="950484" y="1017245"/>
                    <a:pt x="946970" y="1011974"/>
                  </a:cubicBezTo>
                  <a:cubicBezTo>
                    <a:pt x="946970" y="1010218"/>
                    <a:pt x="946970" y="1010218"/>
                    <a:pt x="945213" y="1008461"/>
                  </a:cubicBezTo>
                  <a:cubicBezTo>
                    <a:pt x="946970" y="1008461"/>
                    <a:pt x="946970" y="1008461"/>
                    <a:pt x="948727" y="1008461"/>
                  </a:cubicBezTo>
                  <a:lnTo>
                    <a:pt x="1307135" y="1008461"/>
                  </a:lnTo>
                  <a:cubicBezTo>
                    <a:pt x="1337002" y="1008461"/>
                    <a:pt x="1359842" y="983864"/>
                    <a:pt x="1359842" y="955754"/>
                  </a:cubicBezTo>
                  <a:lnTo>
                    <a:pt x="1359842" y="52707"/>
                  </a:lnTo>
                  <a:close/>
                  <a:moveTo>
                    <a:pt x="1004948" y="1112118"/>
                  </a:moveTo>
                  <a:cubicBezTo>
                    <a:pt x="1006705" y="1112118"/>
                    <a:pt x="1013732" y="1112118"/>
                    <a:pt x="1013732" y="1117388"/>
                  </a:cubicBezTo>
                  <a:cubicBezTo>
                    <a:pt x="1013732" y="1117388"/>
                    <a:pt x="1013732" y="1124416"/>
                    <a:pt x="1013732" y="1150770"/>
                  </a:cubicBezTo>
                  <a:cubicBezTo>
                    <a:pt x="1013732" y="1182394"/>
                    <a:pt x="1011975" y="1189421"/>
                    <a:pt x="1011975" y="1189421"/>
                  </a:cubicBezTo>
                  <a:cubicBezTo>
                    <a:pt x="1011975" y="1189421"/>
                    <a:pt x="1010218" y="1194692"/>
                    <a:pt x="1004948" y="1194692"/>
                  </a:cubicBezTo>
                  <a:cubicBezTo>
                    <a:pt x="946970" y="1192935"/>
                    <a:pt x="887235" y="1192935"/>
                    <a:pt x="829257" y="1192935"/>
                  </a:cubicBezTo>
                  <a:cubicBezTo>
                    <a:pt x="804661" y="1192935"/>
                    <a:pt x="778307" y="1192935"/>
                    <a:pt x="753711" y="1192935"/>
                  </a:cubicBezTo>
                  <a:lnTo>
                    <a:pt x="678164" y="1192935"/>
                  </a:lnTo>
                  <a:lnTo>
                    <a:pt x="354894" y="1192935"/>
                  </a:lnTo>
                  <a:cubicBezTo>
                    <a:pt x="351380" y="1192935"/>
                    <a:pt x="347867" y="1184151"/>
                    <a:pt x="346110" y="1170095"/>
                  </a:cubicBezTo>
                  <a:cubicBezTo>
                    <a:pt x="344353" y="1156040"/>
                    <a:pt x="344353" y="1136714"/>
                    <a:pt x="346110" y="1115632"/>
                  </a:cubicBezTo>
                  <a:cubicBezTo>
                    <a:pt x="349623" y="1113875"/>
                    <a:pt x="353137" y="1113875"/>
                    <a:pt x="356651" y="1113875"/>
                  </a:cubicBezTo>
                  <a:lnTo>
                    <a:pt x="502474" y="1113875"/>
                  </a:lnTo>
                  <a:cubicBezTo>
                    <a:pt x="671136" y="1113875"/>
                    <a:pt x="838042" y="1113875"/>
                    <a:pt x="1004948" y="1112118"/>
                  </a:cubicBezTo>
                  <a:close/>
                  <a:moveTo>
                    <a:pt x="476120" y="1062925"/>
                  </a:moveTo>
                  <a:cubicBezTo>
                    <a:pt x="476120" y="1062925"/>
                    <a:pt x="476120" y="1062925"/>
                    <a:pt x="476120" y="1062925"/>
                  </a:cubicBezTo>
                  <a:cubicBezTo>
                    <a:pt x="484905" y="1045356"/>
                    <a:pt x="491932" y="1027787"/>
                    <a:pt x="500717" y="1010218"/>
                  </a:cubicBezTo>
                  <a:cubicBezTo>
                    <a:pt x="502474" y="1006704"/>
                    <a:pt x="504231" y="1004947"/>
                    <a:pt x="509501" y="1004947"/>
                  </a:cubicBezTo>
                  <a:cubicBezTo>
                    <a:pt x="509501" y="1004947"/>
                    <a:pt x="509501" y="1004947"/>
                    <a:pt x="509501" y="1004947"/>
                  </a:cubicBezTo>
                  <a:cubicBezTo>
                    <a:pt x="634241" y="1004947"/>
                    <a:pt x="746683" y="1004947"/>
                    <a:pt x="855611" y="1004947"/>
                  </a:cubicBezTo>
                  <a:cubicBezTo>
                    <a:pt x="855611" y="1004947"/>
                    <a:pt x="855611" y="1004947"/>
                    <a:pt x="855611" y="1004947"/>
                  </a:cubicBezTo>
                  <a:cubicBezTo>
                    <a:pt x="860882" y="1004947"/>
                    <a:pt x="862639" y="1006704"/>
                    <a:pt x="864395" y="1011974"/>
                  </a:cubicBezTo>
                  <a:cubicBezTo>
                    <a:pt x="871423" y="1027787"/>
                    <a:pt x="878451" y="1047112"/>
                    <a:pt x="887235" y="1064681"/>
                  </a:cubicBezTo>
                  <a:cubicBezTo>
                    <a:pt x="887235" y="1064681"/>
                    <a:pt x="887235" y="1064681"/>
                    <a:pt x="887235" y="1064681"/>
                  </a:cubicBezTo>
                  <a:cubicBezTo>
                    <a:pt x="887235" y="1064681"/>
                    <a:pt x="887235" y="1064681"/>
                    <a:pt x="885478" y="1064681"/>
                  </a:cubicBezTo>
                  <a:cubicBezTo>
                    <a:pt x="834528" y="1064681"/>
                    <a:pt x="781821" y="1064681"/>
                    <a:pt x="730871" y="1064681"/>
                  </a:cubicBezTo>
                  <a:lnTo>
                    <a:pt x="679921" y="1064681"/>
                  </a:lnTo>
                  <a:lnTo>
                    <a:pt x="627214" y="1064681"/>
                  </a:lnTo>
                  <a:cubicBezTo>
                    <a:pt x="579777" y="1062925"/>
                    <a:pt x="527070" y="1062925"/>
                    <a:pt x="476120" y="1062925"/>
                  </a:cubicBezTo>
                  <a:cubicBezTo>
                    <a:pt x="476120" y="1062925"/>
                    <a:pt x="476120" y="1062925"/>
                    <a:pt x="476120" y="1062925"/>
                  </a:cubicBezTo>
                  <a:close/>
                  <a:moveTo>
                    <a:pt x="1284295" y="925886"/>
                  </a:moveTo>
                  <a:cubicBezTo>
                    <a:pt x="1284295" y="925886"/>
                    <a:pt x="1282538" y="925886"/>
                    <a:pt x="1282538" y="925886"/>
                  </a:cubicBezTo>
                  <a:cubicBezTo>
                    <a:pt x="1280781" y="925886"/>
                    <a:pt x="1279024" y="925886"/>
                    <a:pt x="1279024" y="925886"/>
                  </a:cubicBezTo>
                  <a:cubicBezTo>
                    <a:pt x="1277267" y="925886"/>
                    <a:pt x="1277267" y="925886"/>
                    <a:pt x="1275511" y="925886"/>
                  </a:cubicBezTo>
                  <a:cubicBezTo>
                    <a:pt x="1273754" y="925886"/>
                    <a:pt x="1273754" y="925886"/>
                    <a:pt x="1271997" y="925886"/>
                  </a:cubicBezTo>
                  <a:lnTo>
                    <a:pt x="91359" y="925886"/>
                  </a:lnTo>
                  <a:cubicBezTo>
                    <a:pt x="86088" y="925886"/>
                    <a:pt x="82574" y="925886"/>
                    <a:pt x="79061" y="925886"/>
                  </a:cubicBezTo>
                  <a:cubicBezTo>
                    <a:pt x="79061" y="924129"/>
                    <a:pt x="79061" y="918859"/>
                    <a:pt x="79061" y="913588"/>
                  </a:cubicBezTo>
                  <a:lnTo>
                    <a:pt x="79061" y="903047"/>
                  </a:lnTo>
                  <a:cubicBezTo>
                    <a:pt x="79061" y="883721"/>
                    <a:pt x="79061" y="862638"/>
                    <a:pt x="79061" y="843312"/>
                  </a:cubicBezTo>
                  <a:cubicBezTo>
                    <a:pt x="79061" y="839798"/>
                    <a:pt x="79061" y="836284"/>
                    <a:pt x="79061" y="834528"/>
                  </a:cubicBezTo>
                  <a:cubicBezTo>
                    <a:pt x="80817" y="834528"/>
                    <a:pt x="84331" y="834528"/>
                    <a:pt x="87845" y="834528"/>
                  </a:cubicBezTo>
                  <a:lnTo>
                    <a:pt x="279347" y="834528"/>
                  </a:lnTo>
                  <a:lnTo>
                    <a:pt x="1273754" y="834528"/>
                  </a:lnTo>
                  <a:cubicBezTo>
                    <a:pt x="1277267" y="834528"/>
                    <a:pt x="1280781" y="834528"/>
                    <a:pt x="1284295" y="834528"/>
                  </a:cubicBezTo>
                  <a:cubicBezTo>
                    <a:pt x="1284295" y="836284"/>
                    <a:pt x="1284295" y="841555"/>
                    <a:pt x="1284295" y="845069"/>
                  </a:cubicBezTo>
                  <a:cubicBezTo>
                    <a:pt x="1284295" y="852097"/>
                    <a:pt x="1284295" y="860881"/>
                    <a:pt x="1284295" y="867909"/>
                  </a:cubicBezTo>
                  <a:cubicBezTo>
                    <a:pt x="1284295" y="885478"/>
                    <a:pt x="1284295" y="904804"/>
                    <a:pt x="1284295" y="922373"/>
                  </a:cubicBezTo>
                  <a:cubicBezTo>
                    <a:pt x="1284295" y="925886"/>
                    <a:pt x="1284295" y="925886"/>
                    <a:pt x="1284295" y="925886"/>
                  </a:cubicBezTo>
                  <a:close/>
                </a:path>
              </a:pathLst>
            </a:custGeom>
            <a:solidFill>
              <a:schemeClr val="tx1"/>
            </a:solidFill>
            <a:ln w="17526" cap="flat">
              <a:noFill/>
              <a:prstDash val="solid"/>
              <a:miter/>
            </a:ln>
          </p:spPr>
          <p:txBody>
            <a:bodyPr rtlCol="0" anchor="ctr"/>
            <a:lstStyle/>
            <a:p>
              <a:endParaRPr lang="ru-RU"/>
            </a:p>
          </p:txBody>
        </p:sp>
      </p:grpSp>
    </p:spTree>
    <p:extLst>
      <p:ext uri="{BB962C8B-B14F-4D97-AF65-F5344CB8AC3E}">
        <p14:creationId xmlns:p14="http://schemas.microsoft.com/office/powerpoint/2010/main" val="151277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a:solidFill>
                  <a:srgbClr val="0070C0"/>
                </a:solidFill>
                <a:latin typeface="Segoe UI" panose="020B0502040204020203" pitchFamily="34" charset="0"/>
                <a:cs typeface="Segoe UI" panose="020B0502040204020203" pitchFamily="34" charset="0"/>
              </a:rPr>
              <a:t>Регламентирующие документы и понятие  </a:t>
            </a:r>
            <a:br>
              <a:rPr lang="ru-RU" dirty="0">
                <a:solidFill>
                  <a:srgbClr val="0070C0"/>
                </a:solidFill>
                <a:latin typeface="Segoe UI" panose="020B0502040204020203" pitchFamily="34" charset="0"/>
                <a:cs typeface="Segoe UI" panose="020B0502040204020203" pitchFamily="34" charset="0"/>
              </a:rPr>
            </a:br>
            <a:endParaRPr lang="ru-RU" dirty="0"/>
          </a:p>
        </p:txBody>
      </p:sp>
      <p:sp>
        <p:nvSpPr>
          <p:cNvPr id="3" name="Текст 2"/>
          <p:cNvSpPr>
            <a:spLocks noGrp="1"/>
          </p:cNvSpPr>
          <p:nvPr>
            <p:ph type="body" sz="quarter" idx="11"/>
          </p:nvPr>
        </p:nvSpPr>
        <p:spPr>
          <a:xfrm>
            <a:off x="528919" y="822122"/>
            <a:ext cx="8283388" cy="1266738"/>
          </a:xfrm>
        </p:spPr>
        <p:txBody>
          <a:bodyPr>
            <a:normAutofit/>
          </a:bodyPr>
          <a:lstStyle/>
          <a:p>
            <a:pPr algn="just" defTabSz="583113">
              <a:lnSpc>
                <a:spcPct val="100000"/>
              </a:lnSpc>
              <a:spcBef>
                <a:spcPts val="0"/>
              </a:spcBef>
              <a:buClr>
                <a:srgbClr val="00B050"/>
              </a:buClr>
              <a:tabLst>
                <a:tab pos="90488" algn="l"/>
                <a:tab pos="180975" algn="l"/>
              </a:tabLst>
              <a:defRPr/>
            </a:pPr>
            <a:r>
              <a:rPr lang="ru-RU" sz="1600" b="1" dirty="0">
                <a:solidFill>
                  <a:srgbClr val="0070C0"/>
                </a:solidFill>
              </a:rPr>
              <a:t>- Федеральный закон от 13.07.2015 № 218-ФЗ «О государственной регистрации недвижимости»;</a:t>
            </a:r>
          </a:p>
          <a:p>
            <a:pPr algn="just" defTabSz="583113">
              <a:lnSpc>
                <a:spcPct val="100000"/>
              </a:lnSpc>
              <a:spcBef>
                <a:spcPts val="0"/>
              </a:spcBef>
              <a:buClr>
                <a:srgbClr val="00B050"/>
              </a:buClr>
              <a:tabLst>
                <a:tab pos="90488" algn="l"/>
                <a:tab pos="180975" algn="l"/>
              </a:tabLst>
              <a:defRPr/>
            </a:pPr>
            <a:r>
              <a:rPr lang="ru-RU" sz="1600" b="1" dirty="0">
                <a:solidFill>
                  <a:srgbClr val="0070C0"/>
                </a:solidFill>
              </a:rPr>
              <a:t>- Градостроительный кодекс Российской Федерации от 29.12.2004 N 190-ФЗ;</a:t>
            </a:r>
            <a:endParaRPr lang="ru-RU" sz="1600" b="1" dirty="0">
              <a:solidFill>
                <a:srgbClr val="0070C0"/>
              </a:solidFill>
              <a:latin typeface="+mj-lt"/>
            </a:endParaRPr>
          </a:p>
          <a:p>
            <a:pPr algn="just" defTabSz="583113">
              <a:lnSpc>
                <a:spcPct val="100000"/>
              </a:lnSpc>
              <a:spcBef>
                <a:spcPts val="0"/>
              </a:spcBef>
              <a:buClr>
                <a:srgbClr val="00B050"/>
              </a:buClr>
              <a:tabLst>
                <a:tab pos="90488" algn="l"/>
                <a:tab pos="180975" algn="l"/>
              </a:tabLst>
              <a:defRPr/>
            </a:pPr>
            <a:r>
              <a:rPr lang="ru-RU" sz="1600" b="1" dirty="0">
                <a:solidFill>
                  <a:srgbClr val="0070C0"/>
                </a:solidFill>
                <a:latin typeface="+mj-lt"/>
              </a:rPr>
              <a:t>- Приказ </a:t>
            </a:r>
            <a:r>
              <a:rPr lang="ru-RU" sz="1600" b="1" dirty="0" err="1">
                <a:solidFill>
                  <a:srgbClr val="0070C0"/>
                </a:solidFill>
                <a:latin typeface="+mj-lt"/>
              </a:rPr>
              <a:t>Росреестра</a:t>
            </a:r>
            <a:r>
              <a:rPr lang="ru-RU" sz="1600" b="1" dirty="0">
                <a:solidFill>
                  <a:srgbClr val="0070C0"/>
                </a:solidFill>
                <a:latin typeface="+mj-lt"/>
              </a:rPr>
              <a:t> от 03.06.2022 №446/</a:t>
            </a:r>
            <a:r>
              <a:rPr lang="ru-RU" sz="1600" b="1" dirty="0" err="1">
                <a:solidFill>
                  <a:srgbClr val="0070C0"/>
                </a:solidFill>
                <a:latin typeface="+mj-lt"/>
              </a:rPr>
              <a:t>пр</a:t>
            </a:r>
            <a:r>
              <a:rPr lang="ru-RU" sz="1600" b="1" dirty="0">
                <a:solidFill>
                  <a:srgbClr val="0070C0"/>
                </a:solidFill>
                <a:latin typeface="+mj-lt"/>
              </a:rPr>
              <a:t> (вступил в силу 01.09.2022г.).</a:t>
            </a:r>
          </a:p>
          <a:p>
            <a:pPr algn="just" defTabSz="583113">
              <a:buClr>
                <a:srgbClr val="00B050"/>
              </a:buClr>
              <a:tabLst>
                <a:tab pos="90488" algn="l"/>
                <a:tab pos="180975" algn="l"/>
              </a:tabLst>
              <a:defRPr/>
            </a:pPr>
            <a:endParaRPr lang="ru-RU" sz="2400" b="1" dirty="0">
              <a:latin typeface="+mj-lt"/>
            </a:endParaRPr>
          </a:p>
          <a:p>
            <a:pPr algn="just" defTabSz="583113">
              <a:buClr>
                <a:srgbClr val="00B050"/>
              </a:buClr>
              <a:tabLst>
                <a:tab pos="90488" algn="l"/>
                <a:tab pos="180975" algn="l"/>
              </a:tabLst>
              <a:defRPr/>
            </a:pPr>
            <a:endParaRPr lang="ru-RU" sz="2400" b="1" dirty="0">
              <a:latin typeface="+mj-lt"/>
            </a:endParaRPr>
          </a:p>
          <a:p>
            <a:endParaRPr lang="ru-RU" dirty="0"/>
          </a:p>
        </p:txBody>
      </p:sp>
      <p:sp>
        <p:nvSpPr>
          <p:cNvPr id="5" name="Прямоугольник 4"/>
          <p:cNvSpPr/>
          <p:nvPr/>
        </p:nvSpPr>
        <p:spPr>
          <a:xfrm>
            <a:off x="528919" y="2248250"/>
            <a:ext cx="8283388" cy="42735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628581" y="2271047"/>
            <a:ext cx="7103044" cy="738664"/>
          </a:xfrm>
          <a:prstGeom prst="rect">
            <a:avLst/>
          </a:prstGeom>
        </p:spPr>
        <p:txBody>
          <a:bodyPr wrap="square">
            <a:spAutoFit/>
          </a:bodyPr>
          <a:lstStyle/>
          <a:p>
            <a:pPr algn="just"/>
            <a:r>
              <a:rPr lang="ru-RU" sz="1400" dirty="0"/>
              <a:t>Начиная с 01.09.2022 г. форма разрешения на строительство и форма разрешения на ввод объекта в эксплуатацию, должны соответствовать Требованиям, установленным данным Приказом № 446/пр.</a:t>
            </a:r>
          </a:p>
        </p:txBody>
      </p:sp>
      <p:pic>
        <p:nvPicPr>
          <p:cNvPr id="7" name="Picture 4" descr="C:\Users\FORUM\Downloads\free-icon-finger-up-1293032.png"/>
          <p:cNvPicPr>
            <a:picLocks noChangeAspect="1" noChangeArrowheads="1"/>
          </p:cNvPicPr>
          <p:nvPr/>
        </p:nvPicPr>
        <p:blipFill>
          <a:blip r:embed="rId2" cstate="print"/>
          <a:srcRect/>
          <a:stretch>
            <a:fillRect/>
          </a:stretch>
        </p:blipFill>
        <p:spPr bwMode="auto">
          <a:xfrm>
            <a:off x="856254" y="2394885"/>
            <a:ext cx="624533" cy="773333"/>
          </a:xfrm>
          <a:prstGeom prst="rect">
            <a:avLst/>
          </a:prstGeom>
          <a:noFill/>
        </p:spPr>
      </p:pic>
      <p:sp>
        <p:nvSpPr>
          <p:cNvPr id="8" name="Прямоугольник 7"/>
          <p:cNvSpPr/>
          <p:nvPr/>
        </p:nvSpPr>
        <p:spPr>
          <a:xfrm>
            <a:off x="3478306" y="3101990"/>
            <a:ext cx="5051558" cy="3108543"/>
          </a:xfrm>
          <a:prstGeom prst="rect">
            <a:avLst/>
          </a:prstGeom>
        </p:spPr>
        <p:txBody>
          <a:bodyPr wrap="square">
            <a:spAutoFit/>
          </a:bodyPr>
          <a:lstStyle/>
          <a:p>
            <a:pPr algn="just"/>
            <a:r>
              <a:rPr lang="ru-RU" sz="1400" u="sng" dirty="0"/>
              <a:t>Основные понятия:</a:t>
            </a:r>
          </a:p>
          <a:p>
            <a:pPr algn="just"/>
            <a:endParaRPr lang="ru-RU" sz="1400" u="sng" dirty="0"/>
          </a:p>
          <a:p>
            <a:pPr algn="just"/>
            <a:r>
              <a:rPr lang="ru-RU" sz="1400" dirty="0"/>
              <a:t>	</a:t>
            </a:r>
            <a:r>
              <a:rPr lang="ru-RU" sz="1400" b="1" dirty="0"/>
              <a:t>Разрешение на строительство </a:t>
            </a:r>
            <a:r>
              <a:rPr lang="ru-RU" sz="1400" dirty="0"/>
              <a:t>представляет собой документ, который подтверждает соответствие проектной документации установленным требованиям, а также допустимость размещения объекта капитального строительства на земельном участке в соответствии с разрешенным использованием такого земельного участка и ограничениями, установленными в соответствии с земельным и иным законодательством РФ. Разрешение на строительство дает застройщику право осуществлять строительство и реконструкцию объекта капитального строительства, за исключением случаев, предусмотренных </a:t>
            </a:r>
            <a:r>
              <a:rPr lang="ru-RU" sz="1400" dirty="0" err="1"/>
              <a:t>ГрК</a:t>
            </a:r>
            <a:r>
              <a:rPr lang="ru-RU" sz="1400" dirty="0"/>
              <a:t> РФ (ч. 1 ст. 51 </a:t>
            </a:r>
            <a:r>
              <a:rPr lang="ru-RU" sz="1400" dirty="0" err="1"/>
              <a:t>ГрК</a:t>
            </a:r>
            <a:r>
              <a:rPr lang="ru-RU" sz="1400" dirty="0"/>
              <a:t> РФ)</a:t>
            </a:r>
            <a:endParaRPr lang="ru-RU" sz="1400" dirty="0">
              <a:hlinkClick r:id="rId3"/>
            </a:endParaRPr>
          </a:p>
        </p:txBody>
      </p:sp>
      <p:pic>
        <p:nvPicPr>
          <p:cNvPr id="13" name="Рисунок 12"/>
          <p:cNvPicPr/>
          <p:nvPr/>
        </p:nvPicPr>
        <p:blipFill rotWithShape="1">
          <a:blip r:embed="rId4"/>
          <a:srcRect l="17317" t="15109" r="16301" b="6784"/>
          <a:stretch/>
        </p:blipFill>
        <p:spPr bwMode="auto">
          <a:xfrm>
            <a:off x="729842" y="3699545"/>
            <a:ext cx="2652164" cy="19965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311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a:solidFill>
                  <a:srgbClr val="0070C0"/>
                </a:solidFill>
                <a:latin typeface="Segoe UI" panose="020B0502040204020203" pitchFamily="34" charset="0"/>
                <a:cs typeface="Segoe UI" panose="020B0502040204020203" pitchFamily="34" charset="0"/>
              </a:rPr>
              <a:t>Регламентирующие документы и понятие  </a:t>
            </a:r>
            <a:br>
              <a:rPr lang="ru-RU" dirty="0">
                <a:solidFill>
                  <a:srgbClr val="0070C0"/>
                </a:solidFill>
                <a:latin typeface="Segoe UI" panose="020B0502040204020203" pitchFamily="34" charset="0"/>
                <a:cs typeface="Segoe UI" panose="020B0502040204020203" pitchFamily="34" charset="0"/>
              </a:rPr>
            </a:br>
            <a:endParaRPr lang="ru-RU" dirty="0"/>
          </a:p>
        </p:txBody>
      </p:sp>
      <p:sp>
        <p:nvSpPr>
          <p:cNvPr id="5" name="Прямоугольник 4"/>
          <p:cNvSpPr/>
          <p:nvPr/>
        </p:nvSpPr>
        <p:spPr>
          <a:xfrm>
            <a:off x="440531" y="1030942"/>
            <a:ext cx="8371776" cy="5163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64776" y="1156447"/>
            <a:ext cx="8247531" cy="3539430"/>
          </a:xfrm>
          <a:prstGeom prst="rect">
            <a:avLst/>
          </a:prstGeom>
        </p:spPr>
        <p:txBody>
          <a:bodyPr wrap="square">
            <a:spAutoFit/>
          </a:bodyPr>
          <a:lstStyle/>
          <a:p>
            <a:pPr algn="just"/>
            <a:r>
              <a:rPr lang="ru-RU" sz="1400" dirty="0"/>
              <a:t>	В соответствии с ч. 1 ст. 55 </a:t>
            </a:r>
            <a:r>
              <a:rPr lang="ru-RU" sz="1400" dirty="0" err="1"/>
              <a:t>ГрК</a:t>
            </a:r>
            <a:r>
              <a:rPr lang="ru-RU" sz="1400" dirty="0"/>
              <a:t> РФ </a:t>
            </a:r>
            <a:r>
              <a:rPr lang="ru-RU" sz="1400" b="1" dirty="0"/>
              <a:t>разрешение на ввод объекта в эксплуатацию </a:t>
            </a:r>
            <a:r>
              <a:rPr lang="ru-RU" sz="1400" dirty="0"/>
              <a:t>представляет собой документ, который удостоверяет выполнение строительства, реконструкции объекта капитального строительства в полном объеме в соответствии с разрешением на строительство, проектной документацией, а также соответствие построенного, реконструированного объекта капитального строительства требованиям к строительству, реконструкции объекта капитального строительства, установленным на дату выдачи представленного для получения разрешения на строительство градостроительного плана земельного участка, разрешенному использованию земельного участка или в случае строительства, реконструкции линейного объекта проекту планировки территории и проекту межевания территории (за исключением случаев, при которых для строительства, реконструкции линейного объекта не требуется подготовка документации по планировке территории), проекту планировки территории в случае выдачи разрешения на ввод в эксплуатацию линейного объекта, для размещения которого не требуется образование земельного участка, а также ограничениям, установленным в соответствии с земельным и иным законодательством РФ.</a:t>
            </a:r>
          </a:p>
          <a:p>
            <a:endParaRPr lang="ru-RU" sz="1400" dirty="0">
              <a:hlinkClick r:id="rId2"/>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47" y="4446495"/>
            <a:ext cx="1909482" cy="1577788"/>
          </a:xfrm>
          <a:prstGeom prst="rect">
            <a:avLst/>
          </a:prstGeom>
        </p:spPr>
      </p:pic>
      <p:pic>
        <p:nvPicPr>
          <p:cNvPr id="13" name="Рисунок 12"/>
          <p:cNvPicPr/>
          <p:nvPr/>
        </p:nvPicPr>
        <p:blipFill rotWithShape="1">
          <a:blip r:embed="rId4"/>
          <a:srcRect l="18119" t="14538" r="16942" b="5644"/>
          <a:stretch/>
        </p:blipFill>
        <p:spPr bwMode="auto">
          <a:xfrm>
            <a:off x="4757317" y="4222376"/>
            <a:ext cx="3533496" cy="18019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48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70C0"/>
                </a:solidFill>
              </a:rPr>
              <a:t>Важные аспекты. </a:t>
            </a:r>
          </a:p>
        </p:txBody>
      </p:sp>
      <p:sp>
        <p:nvSpPr>
          <p:cNvPr id="3" name="Текст 2"/>
          <p:cNvSpPr>
            <a:spLocks noGrp="1"/>
          </p:cNvSpPr>
          <p:nvPr>
            <p:ph type="body" sz="quarter" idx="11"/>
          </p:nvPr>
        </p:nvSpPr>
        <p:spPr>
          <a:xfrm>
            <a:off x="721519" y="959224"/>
            <a:ext cx="8050586" cy="5611906"/>
          </a:xfrm>
        </p:spPr>
        <p:txBody>
          <a:bodyPr>
            <a:normAutofit/>
          </a:bodyPr>
          <a:lstStyle/>
          <a:p>
            <a:pPr algn="ctr">
              <a:lnSpc>
                <a:spcPct val="120000"/>
              </a:lnSpc>
              <a:spcBef>
                <a:spcPts val="0"/>
              </a:spcBef>
            </a:pPr>
            <a:r>
              <a:rPr lang="ru-RU" sz="1500" dirty="0">
                <a:solidFill>
                  <a:schemeClr val="tx1"/>
                </a:solidFill>
              </a:rPr>
              <a:t>Новые формы разрешений </a:t>
            </a:r>
            <a:r>
              <a:rPr lang="ru-RU" sz="1500" dirty="0"/>
              <a:t>на строительство и разрешений на ввод объекта в эксплуатацию значительно отличаются от ранее действующих форм, утвержденных приказом Минстроя России №117/</a:t>
            </a:r>
            <a:r>
              <a:rPr lang="ru-RU" sz="1500" dirty="0" err="1"/>
              <a:t>пр</a:t>
            </a:r>
            <a:r>
              <a:rPr lang="ru-RU" sz="1500" dirty="0"/>
              <a:t> от 19.02.2015</a:t>
            </a:r>
          </a:p>
          <a:p>
            <a:pPr algn="just">
              <a:lnSpc>
                <a:spcPct val="120000"/>
              </a:lnSpc>
              <a:spcBef>
                <a:spcPts val="0"/>
              </a:spcBef>
            </a:pPr>
            <a:endParaRPr lang="ru-RU" sz="1500" dirty="0"/>
          </a:p>
          <a:p>
            <a:pPr algn="just">
              <a:lnSpc>
                <a:spcPct val="120000"/>
              </a:lnSpc>
              <a:spcBef>
                <a:spcPts val="0"/>
              </a:spcBef>
            </a:pPr>
            <a:r>
              <a:rPr lang="ru-RU" sz="1500" dirty="0"/>
              <a:t>- </a:t>
            </a:r>
            <a:r>
              <a:rPr lang="ru-RU" sz="1200" dirty="0">
                <a:solidFill>
                  <a:schemeClr val="tx1"/>
                </a:solidFill>
              </a:rPr>
              <a:t>формы разрешений </a:t>
            </a:r>
            <a:r>
              <a:rPr lang="ru-RU" sz="1200" dirty="0"/>
              <a:t>на строительство и разрешений на ввод объекта в эксплуатацию представлены в табличной форме с порядковой нумерацией каждой строки.</a:t>
            </a:r>
          </a:p>
          <a:p>
            <a:pPr algn="just">
              <a:lnSpc>
                <a:spcPct val="120000"/>
              </a:lnSpc>
              <a:spcBef>
                <a:spcPts val="0"/>
              </a:spcBef>
            </a:pPr>
            <a:endParaRPr lang="ru-RU" sz="1200" dirty="0"/>
          </a:p>
          <a:p>
            <a:pPr fontAlgn="t"/>
            <a:r>
              <a:rPr lang="ru-RU" sz="1400" b="1" dirty="0"/>
              <a:t>Новая форма разрешения на строительство дополнительно содержит:</a:t>
            </a:r>
          </a:p>
          <a:p>
            <a:pPr fontAlgn="t"/>
            <a:r>
              <a:rPr lang="ru-RU" sz="1200" dirty="0"/>
              <a:t>- данные об общей площади жилых и нежилых помещений, количестве жилых помещений и </a:t>
            </a:r>
            <a:r>
              <a:rPr lang="ru-RU" sz="1200" dirty="0" err="1"/>
              <a:t>машино</a:t>
            </a:r>
            <a:r>
              <a:rPr lang="ru-RU" sz="1200" dirty="0"/>
              <a:t>-мест;</a:t>
            </a:r>
          </a:p>
          <a:p>
            <a:pPr fontAlgn="t"/>
            <a:r>
              <a:rPr lang="ru-RU" sz="1200" dirty="0"/>
              <a:t>- указание о применении типового архитектурного решения (при наличии);</a:t>
            </a:r>
          </a:p>
          <a:p>
            <a:pPr marL="171450" indent="-171450" fontAlgn="t">
              <a:buFontTx/>
              <a:buChar char="-"/>
            </a:pPr>
            <a:r>
              <a:rPr lang="ru-RU" sz="1200" dirty="0"/>
              <a:t>сведения о внесении исправлений или изменений.</a:t>
            </a:r>
          </a:p>
          <a:p>
            <a:pPr marL="171450" indent="-171450" fontAlgn="t">
              <a:buFontTx/>
              <a:buChar char="-"/>
            </a:pPr>
            <a:endParaRPr lang="ru-RU" sz="1200" dirty="0"/>
          </a:p>
          <a:p>
            <a:pPr fontAlgn="t"/>
            <a:r>
              <a:rPr lang="ru-RU" sz="1400" b="1" dirty="0"/>
              <a:t>Новая форма разрешения на ввод в эксплуатацию дополнительно содержит:</a:t>
            </a:r>
            <a:endParaRPr lang="ru-RU" sz="1400" dirty="0"/>
          </a:p>
          <a:p>
            <a:pPr algn="just" fontAlgn="t"/>
            <a:r>
              <a:rPr lang="ru-RU" sz="1200" dirty="0"/>
              <a:t>- сведения о ранее выданных разрешениях на ввод объекта в эксплуатацию в отношении этапа строительства или реконструкции;</a:t>
            </a:r>
          </a:p>
          <a:p>
            <a:pPr fontAlgn="t"/>
            <a:r>
              <a:rPr lang="ru-RU" sz="1200" dirty="0"/>
              <a:t>- данные о количестве </a:t>
            </a:r>
            <a:r>
              <a:rPr lang="ru-RU" sz="1200" dirty="0" err="1"/>
              <a:t>машино</a:t>
            </a:r>
            <a:r>
              <a:rPr lang="ru-RU" sz="1200" dirty="0"/>
              <a:t>-мест;</a:t>
            </a:r>
          </a:p>
          <a:p>
            <a:pPr marL="171450" indent="-171450" fontAlgn="t">
              <a:buFontTx/>
              <a:buChar char="-"/>
            </a:pPr>
            <a:r>
              <a:rPr lang="ru-RU" sz="1200" dirty="0"/>
              <a:t>сведения о внесенных исправлениях.</a:t>
            </a:r>
          </a:p>
          <a:p>
            <a:pPr fontAlgn="t"/>
            <a:endParaRPr lang="ru-RU" sz="1200" dirty="0"/>
          </a:p>
          <a:p>
            <a:pPr algn="ctr" fontAlgn="t"/>
            <a:r>
              <a:rPr lang="ru-RU" sz="1600" dirty="0"/>
              <a:t>Новые формы разрешений разработаны в рамках установления единых стандартов предоставления государственных и муниципальных услуг по выдаче разрешения на строительство и разрешения на ввод объекта в эксплуатацию. </a:t>
            </a:r>
            <a:r>
              <a:rPr lang="ru-RU" sz="1200" dirty="0"/>
              <a:t> </a:t>
            </a:r>
          </a:p>
          <a:p>
            <a:pPr fontAlgn="t"/>
            <a:endParaRPr lang="ru-RU" sz="1200" dirty="0"/>
          </a:p>
          <a:p>
            <a:pPr algn="ctr">
              <a:lnSpc>
                <a:spcPct val="120000"/>
              </a:lnSpc>
              <a:spcBef>
                <a:spcPts val="0"/>
              </a:spcBef>
            </a:pPr>
            <a:endParaRPr lang="ru-RU" sz="2900" dirty="0">
              <a:solidFill>
                <a:schemeClr val="tx1"/>
              </a:solidFill>
            </a:endParaRPr>
          </a:p>
          <a:p>
            <a:pPr algn="just">
              <a:lnSpc>
                <a:spcPct val="120000"/>
              </a:lnSpc>
              <a:spcBef>
                <a:spcPts val="0"/>
              </a:spcBef>
            </a:pPr>
            <a:endParaRPr lang="ru-RU" sz="1400" dirty="0"/>
          </a:p>
          <a:p>
            <a:pPr marL="285750" indent="-285750">
              <a:buFont typeface="Arial" panose="020B0604020202020204" pitchFamily="34" charset="0"/>
              <a:buChar char="•"/>
            </a:pPr>
            <a:endParaRPr lang="ru-RU" sz="1400" dirty="0">
              <a:solidFill>
                <a:schemeClr val="tx1"/>
              </a:solidFill>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163" y="5520050"/>
            <a:ext cx="868317" cy="1065307"/>
          </a:xfrm>
          <a:prstGeom prst="rect">
            <a:avLst/>
          </a:prstGeom>
        </p:spPr>
      </p:pic>
    </p:spTree>
    <p:extLst>
      <p:ext uri="{BB962C8B-B14F-4D97-AF65-F5344CB8AC3E}">
        <p14:creationId xmlns:p14="http://schemas.microsoft.com/office/powerpoint/2010/main" val="234621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Важные аспекты. </a:t>
            </a:r>
          </a:p>
        </p:txBody>
      </p:sp>
      <p:sp>
        <p:nvSpPr>
          <p:cNvPr id="3" name="Текст 2"/>
          <p:cNvSpPr>
            <a:spLocks noGrp="1"/>
          </p:cNvSpPr>
          <p:nvPr>
            <p:ph type="body" sz="quarter" idx="11"/>
          </p:nvPr>
        </p:nvSpPr>
        <p:spPr>
          <a:xfrm>
            <a:off x="721519" y="959224"/>
            <a:ext cx="8050586" cy="5611906"/>
          </a:xfrm>
        </p:spPr>
        <p:txBody>
          <a:bodyPr>
            <a:normAutofit lnSpcReduction="10000"/>
          </a:bodyPr>
          <a:lstStyle/>
          <a:p>
            <a:pPr algn="ctr">
              <a:lnSpc>
                <a:spcPct val="100000"/>
              </a:lnSpc>
              <a:spcBef>
                <a:spcPts val="0"/>
              </a:spcBef>
            </a:pPr>
            <a:endParaRPr lang="ru-RU" sz="1400" dirty="0">
              <a:solidFill>
                <a:schemeClr val="tx1"/>
              </a:solidFill>
            </a:endParaRPr>
          </a:p>
          <a:p>
            <a:pPr algn="ctr">
              <a:lnSpc>
                <a:spcPct val="100000"/>
              </a:lnSpc>
              <a:spcBef>
                <a:spcPts val="0"/>
              </a:spcBef>
            </a:pPr>
            <a:r>
              <a:rPr lang="ru-RU" sz="1400" dirty="0">
                <a:solidFill>
                  <a:schemeClr val="tx1"/>
                </a:solidFill>
              </a:rPr>
              <a:t>Форма разрешения на ввод объекта в эксплуатацию (утвержденная Приказом </a:t>
            </a:r>
            <a:r>
              <a:rPr lang="ru-RU" sz="1400" dirty="0" err="1">
                <a:solidFill>
                  <a:schemeClr val="tx1"/>
                </a:solidFill>
              </a:rPr>
              <a:t>Росреестра</a:t>
            </a:r>
            <a:r>
              <a:rPr lang="ru-RU" sz="1400" dirty="0">
                <a:solidFill>
                  <a:schemeClr val="tx1"/>
                </a:solidFill>
              </a:rPr>
              <a:t> от 03.06.2022 №446/</a:t>
            </a:r>
            <a:r>
              <a:rPr lang="ru-RU" sz="1400" dirty="0" err="1">
                <a:solidFill>
                  <a:schemeClr val="tx1"/>
                </a:solidFill>
              </a:rPr>
              <a:t>пр</a:t>
            </a:r>
            <a:r>
              <a:rPr lang="ru-RU" sz="1400" dirty="0">
                <a:solidFill>
                  <a:schemeClr val="tx1"/>
                </a:solidFill>
              </a:rPr>
              <a:t>) состоит из семи разделов:</a:t>
            </a:r>
          </a:p>
          <a:p>
            <a:pPr algn="ctr">
              <a:lnSpc>
                <a:spcPct val="100000"/>
              </a:lnSpc>
              <a:spcBef>
                <a:spcPts val="0"/>
              </a:spcBef>
            </a:pPr>
            <a:endParaRPr lang="ru-RU" sz="1800" dirty="0">
              <a:solidFill>
                <a:schemeClr val="tx1"/>
              </a:solidFill>
            </a:endParaRPr>
          </a:p>
          <a:p>
            <a:pPr algn="just">
              <a:lnSpc>
                <a:spcPct val="100000"/>
              </a:lnSpc>
              <a:spcBef>
                <a:spcPts val="0"/>
              </a:spcBef>
            </a:pPr>
            <a:r>
              <a:rPr lang="ru-RU" sz="1200" dirty="0"/>
              <a:t>Раздел 1. Реквизиты разрешения на ввод объекта в эксплуатацию;</a:t>
            </a:r>
          </a:p>
          <a:p>
            <a:pPr algn="just">
              <a:lnSpc>
                <a:spcPct val="100000"/>
              </a:lnSpc>
              <a:spcBef>
                <a:spcPts val="0"/>
              </a:spcBef>
            </a:pPr>
            <a:r>
              <a:rPr lang="ru-RU" sz="1200" dirty="0"/>
              <a:t>Раздел 2. Информация о застройщике;</a:t>
            </a:r>
          </a:p>
          <a:p>
            <a:pPr algn="just">
              <a:lnSpc>
                <a:spcPct val="100000"/>
              </a:lnSpc>
              <a:spcBef>
                <a:spcPts val="0"/>
              </a:spcBef>
            </a:pPr>
            <a:r>
              <a:rPr lang="ru-RU" sz="1200" dirty="0"/>
              <a:t>Раздел 3. Информация об объекте капитального строительства;</a:t>
            </a:r>
          </a:p>
          <a:p>
            <a:pPr algn="just">
              <a:lnSpc>
                <a:spcPct val="100000"/>
              </a:lnSpc>
              <a:spcBef>
                <a:spcPts val="0"/>
              </a:spcBef>
            </a:pPr>
            <a:r>
              <a:rPr lang="ru-RU" sz="1200" dirty="0"/>
              <a:t>Раздел 4. Информация о земельном участке;</a:t>
            </a:r>
          </a:p>
          <a:p>
            <a:pPr algn="just">
              <a:lnSpc>
                <a:spcPct val="100000"/>
              </a:lnSpc>
              <a:spcBef>
                <a:spcPts val="0"/>
              </a:spcBef>
            </a:pPr>
            <a:r>
              <a:rPr lang="ru-RU" sz="1200" dirty="0"/>
              <a:t>Раздел 5. Сведения о разрешении на строительство, на основании которого осуществлялось строительство, реконструкция объекта капитального строительства;</a:t>
            </a:r>
          </a:p>
          <a:p>
            <a:pPr algn="just">
              <a:lnSpc>
                <a:spcPct val="100000"/>
              </a:lnSpc>
              <a:spcBef>
                <a:spcPts val="0"/>
              </a:spcBef>
            </a:pPr>
            <a:r>
              <a:rPr lang="ru-RU" sz="1200" dirty="0"/>
              <a:t>Раздел 6. Фактические показатели объекта капитального строительства и сведения о техническом плане. Заполняется в отношении каждого вводимого в эксплуатацию ОКС (за исключением линейных объектов), предусмотренного ПД, в том числе входящего в состав предприятия как имущественного комплекса, единого недвижимого комплекса или в состав сложного объекта;</a:t>
            </a:r>
          </a:p>
          <a:p>
            <a:pPr algn="just">
              <a:lnSpc>
                <a:spcPct val="100000"/>
              </a:lnSpc>
              <a:spcBef>
                <a:spcPts val="0"/>
              </a:spcBef>
            </a:pPr>
            <a:r>
              <a:rPr lang="ru-RU" sz="1200" dirty="0"/>
              <a:t>Раздел 7. Фактические показатели линейного объекта и сведения о техническом плане. Заполняются в отношении каждого вводимого в эксплуатацию линейного объекта, предусмотренного проектной документацией, в том числе входящего в состав предприятия как имущественного комплекса, единого недвижимого комплекса или в состав сложного объекта (объекта, состоящего из нескольких объектов капитального строительства).</a:t>
            </a:r>
          </a:p>
          <a:p>
            <a:pPr algn="just">
              <a:lnSpc>
                <a:spcPct val="100000"/>
              </a:lnSpc>
              <a:spcBef>
                <a:spcPts val="0"/>
              </a:spcBef>
            </a:pPr>
            <a:endParaRPr lang="ru-RU" sz="1200" dirty="0"/>
          </a:p>
          <a:p>
            <a:pPr algn="just">
              <a:lnSpc>
                <a:spcPct val="100000"/>
              </a:lnSpc>
              <a:spcBef>
                <a:spcPts val="0"/>
              </a:spcBef>
            </a:pPr>
            <a:endParaRPr lang="ru-RU" sz="1200" dirty="0"/>
          </a:p>
          <a:p>
            <a:pPr algn="just">
              <a:lnSpc>
                <a:spcPct val="100000"/>
              </a:lnSpc>
              <a:spcBef>
                <a:spcPts val="0"/>
              </a:spcBef>
            </a:pPr>
            <a:endParaRPr lang="ru-RU" sz="1200" dirty="0"/>
          </a:p>
          <a:p>
            <a:pPr algn="just">
              <a:lnSpc>
                <a:spcPct val="100000"/>
              </a:lnSpc>
              <a:spcBef>
                <a:spcPts val="0"/>
              </a:spcBef>
            </a:pPr>
            <a:endParaRPr lang="ru-RU" sz="1200" dirty="0"/>
          </a:p>
          <a:p>
            <a:pPr algn="just">
              <a:lnSpc>
                <a:spcPct val="100000"/>
              </a:lnSpc>
              <a:spcBef>
                <a:spcPts val="0"/>
              </a:spcBef>
            </a:pPr>
            <a:endParaRPr lang="ru-RU" sz="1200" dirty="0"/>
          </a:p>
          <a:p>
            <a:pPr algn="ctr">
              <a:lnSpc>
                <a:spcPct val="100000"/>
              </a:lnSpc>
              <a:spcBef>
                <a:spcPts val="0"/>
              </a:spcBef>
            </a:pPr>
            <a:r>
              <a:rPr lang="ru-RU" sz="1600" dirty="0"/>
              <a:t>Полностью незаполненные (пустые) разделы формы разрешения на строительство и формы разрешения на ввод объекта в эксплуатацию не включаются в состав выдаваемого заявителю разрешения на строительство, разрешения на ввод объекта в эксплуатацию.</a:t>
            </a:r>
          </a:p>
          <a:p>
            <a:pPr marL="285750" indent="-285750">
              <a:buFont typeface="Arial" panose="020B0604020202020204" pitchFamily="34" charset="0"/>
              <a:buChar char="•"/>
            </a:pPr>
            <a:endParaRPr lang="ru-RU" sz="1400" dirty="0">
              <a:solidFill>
                <a:schemeClr val="tx1"/>
              </a:solidFill>
            </a:endParaRP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448" y="4555223"/>
            <a:ext cx="1476462" cy="1988190"/>
          </a:xfrm>
          <a:prstGeom prst="rect">
            <a:avLst/>
          </a:prstGeom>
        </p:spPr>
      </p:pic>
    </p:spTree>
    <p:extLst>
      <p:ext uri="{BB962C8B-B14F-4D97-AF65-F5344CB8AC3E}">
        <p14:creationId xmlns:p14="http://schemas.microsoft.com/office/powerpoint/2010/main" val="338634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Важные аспекты. </a:t>
            </a:r>
          </a:p>
        </p:txBody>
      </p:sp>
      <p:sp>
        <p:nvSpPr>
          <p:cNvPr id="3" name="Текст 2"/>
          <p:cNvSpPr>
            <a:spLocks noGrp="1"/>
          </p:cNvSpPr>
          <p:nvPr>
            <p:ph type="body" sz="quarter" idx="11"/>
          </p:nvPr>
        </p:nvSpPr>
        <p:spPr>
          <a:xfrm>
            <a:off x="521213" y="923364"/>
            <a:ext cx="8174831" cy="5267327"/>
          </a:xfrm>
        </p:spPr>
        <p:txBody>
          <a:bodyPr>
            <a:normAutofit fontScale="85000" lnSpcReduction="20000"/>
          </a:bodyPr>
          <a:lstStyle/>
          <a:p>
            <a:pPr algn="just"/>
            <a:endParaRPr lang="ru-RU" sz="2000" dirty="0"/>
          </a:p>
          <a:p>
            <a:pPr algn="just"/>
            <a:endParaRPr lang="ru-RU" sz="2000" dirty="0"/>
          </a:p>
          <a:p>
            <a:pPr algn="just">
              <a:lnSpc>
                <a:spcPct val="110000"/>
              </a:lnSpc>
              <a:spcBef>
                <a:spcPts val="0"/>
              </a:spcBef>
            </a:pPr>
            <a:r>
              <a:rPr lang="ru-RU" sz="1900" dirty="0"/>
              <a:t>В силу с ч. 1 ст. 19 Закона № 218-ФЗ уполномоченный орган или организация, в срок не позднее пяти рабочих дней с даты принятия решения о выдаче разрешения на ввод объекта капитального строительства в эксплуатацию, обязаны направлять в орган регистрации прав посредством отправления в электронной форме (изменения внесены ФЗ от 06.12.2021 № 408-ФЗ):</a:t>
            </a:r>
          </a:p>
          <a:p>
            <a:pPr algn="just">
              <a:lnSpc>
                <a:spcPct val="110000"/>
              </a:lnSpc>
              <a:spcBef>
                <a:spcPts val="0"/>
              </a:spcBef>
            </a:pPr>
            <a:endParaRPr lang="ru-RU" sz="1700" dirty="0"/>
          </a:p>
          <a:p>
            <a:pPr algn="just">
              <a:lnSpc>
                <a:spcPct val="110000"/>
              </a:lnSpc>
              <a:spcBef>
                <a:spcPts val="0"/>
              </a:spcBef>
            </a:pPr>
            <a:r>
              <a:rPr lang="ru-RU" sz="1400" dirty="0"/>
              <a:t>	</a:t>
            </a:r>
            <a:r>
              <a:rPr lang="ru-RU" sz="1700" dirty="0"/>
              <a:t>- заявление о государственном кадастровом учете соответствующих здания, сооружения и государственной регистрации права собственности застройщика, иного лица (иных лиц) на такие здание, сооружение или на все расположенные в таких здании, сооружении помещения, </a:t>
            </a:r>
            <a:r>
              <a:rPr lang="ru-RU" sz="1700" dirty="0" err="1"/>
              <a:t>машино</a:t>
            </a:r>
            <a:r>
              <a:rPr lang="ru-RU" sz="1700" dirty="0"/>
              <a:t>-места (за исключением случая ввода в эксплуатацию многоквартирного дома или иного объекта недвижимости, создание которых осуществлялось с привлечением денежных средств участников долевого строительства в соответствии с ФЗ от 30 декабря 2004 года N 214-ФЗ "Об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 многоквартирного дома, созданного жилищно-строительным кооперативом, а также объекта недвижимости, созданного с привлечением средств нескольких лиц, в отношении которого на момент обращения застройщика с заявлением о выдаче разрешения на ввод объекта капитального строительства в эксплуатацию между застройщиком и иным лицом (иными лицами) не достигнуто соглашение о возникновении прав на созданные здание, сооружение или на все расположенные в таких здании, сооружении помещения, </a:t>
            </a:r>
            <a:r>
              <a:rPr lang="ru-RU" sz="1700" dirty="0" err="1"/>
              <a:t>машино</a:t>
            </a:r>
            <a:r>
              <a:rPr lang="ru-RU" sz="1700" dirty="0"/>
              <a:t>-места)</a:t>
            </a:r>
          </a:p>
          <a:p>
            <a:r>
              <a:rPr lang="ru-RU" sz="1400" dirty="0"/>
              <a:t>	</a:t>
            </a:r>
          </a:p>
          <a:p>
            <a:pPr algn="just"/>
            <a:r>
              <a:rPr lang="ru-RU" sz="1400" b="1" dirty="0"/>
              <a:t>	</a:t>
            </a:r>
            <a:endParaRPr lang="ru-RU" sz="1400" dirty="0"/>
          </a:p>
          <a:p>
            <a:pPr algn="r"/>
            <a:endParaRPr lang="ru-RU" sz="1400" dirty="0"/>
          </a:p>
          <a:p>
            <a:endParaRPr lang="ru-RU" dirty="0"/>
          </a:p>
        </p:txBody>
      </p:sp>
      <p:sp>
        <p:nvSpPr>
          <p:cNvPr id="5" name="Прямоугольник 4"/>
          <p:cNvSpPr/>
          <p:nvPr/>
        </p:nvSpPr>
        <p:spPr>
          <a:xfrm>
            <a:off x="403412" y="989172"/>
            <a:ext cx="8219095" cy="830997"/>
          </a:xfrm>
          <a:prstGeom prst="rect">
            <a:avLst/>
          </a:prstGeom>
        </p:spPr>
        <p:txBody>
          <a:bodyPr wrap="square">
            <a:spAutoFit/>
          </a:bodyPr>
          <a:lstStyle/>
          <a:p>
            <a:pPr algn="just"/>
            <a:r>
              <a:rPr lang="ru-RU" sz="1200" dirty="0"/>
              <a:t>	</a:t>
            </a:r>
          </a:p>
          <a:p>
            <a:pPr algn="just"/>
            <a:endParaRPr lang="ru-RU" sz="1200" dirty="0"/>
          </a:p>
          <a:p>
            <a:pPr algn="just"/>
            <a:endParaRPr lang="ru-RU" sz="1200" dirty="0"/>
          </a:p>
          <a:p>
            <a:pPr algn="just"/>
            <a:endParaRPr lang="ru-RU" sz="1200" dirty="0"/>
          </a:p>
        </p:txBody>
      </p:sp>
    </p:spTree>
    <p:extLst>
      <p:ext uri="{BB962C8B-B14F-4D97-AF65-F5344CB8AC3E}">
        <p14:creationId xmlns:p14="http://schemas.microsoft.com/office/powerpoint/2010/main" val="100144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Важные аспекты. </a:t>
            </a:r>
          </a:p>
        </p:txBody>
      </p:sp>
      <p:sp>
        <p:nvSpPr>
          <p:cNvPr id="3" name="Текст 2"/>
          <p:cNvSpPr>
            <a:spLocks noGrp="1"/>
          </p:cNvSpPr>
          <p:nvPr>
            <p:ph type="body" sz="quarter" idx="11"/>
          </p:nvPr>
        </p:nvSpPr>
        <p:spPr>
          <a:xfrm>
            <a:off x="521213" y="923364"/>
            <a:ext cx="8174831" cy="5267327"/>
          </a:xfrm>
        </p:spPr>
        <p:txBody>
          <a:bodyPr>
            <a:normAutofit fontScale="25000" lnSpcReduction="20000"/>
          </a:bodyPr>
          <a:lstStyle/>
          <a:p>
            <a:pPr algn="just"/>
            <a:r>
              <a:rPr lang="ru-RU" sz="1600" dirty="0"/>
              <a:t>	</a:t>
            </a:r>
          </a:p>
          <a:p>
            <a:pPr algn="r"/>
            <a:r>
              <a:rPr lang="ru-RU" sz="1400" dirty="0"/>
              <a:t>	</a:t>
            </a:r>
          </a:p>
          <a:p>
            <a:pPr algn="just">
              <a:lnSpc>
                <a:spcPct val="120000"/>
              </a:lnSpc>
              <a:spcBef>
                <a:spcPts val="0"/>
              </a:spcBef>
            </a:pPr>
            <a:r>
              <a:rPr lang="ru-RU" sz="1400" dirty="0"/>
              <a:t>	</a:t>
            </a:r>
            <a:r>
              <a:rPr lang="ru-RU" sz="5600" dirty="0"/>
              <a:t>К указанному заявлению должны быть приложены:</a:t>
            </a:r>
          </a:p>
          <a:p>
            <a:pPr algn="just">
              <a:lnSpc>
                <a:spcPct val="120000"/>
              </a:lnSpc>
              <a:spcBef>
                <a:spcPts val="0"/>
              </a:spcBef>
            </a:pPr>
            <a:r>
              <a:rPr lang="ru-RU" sz="3500" dirty="0"/>
              <a:t>                      - </a:t>
            </a:r>
            <a:r>
              <a:rPr lang="ru-RU" sz="5600" dirty="0"/>
              <a:t>технический план объекта капитального строительства;</a:t>
            </a:r>
          </a:p>
          <a:p>
            <a:pPr algn="just">
              <a:lnSpc>
                <a:spcPct val="120000"/>
              </a:lnSpc>
              <a:spcBef>
                <a:spcPts val="0"/>
              </a:spcBef>
            </a:pPr>
            <a:r>
              <a:rPr lang="ru-RU" sz="3500" dirty="0"/>
              <a:t>	- </a:t>
            </a:r>
            <a:r>
              <a:rPr lang="ru-RU" sz="5600" dirty="0"/>
              <a:t>разрешение на ввод объекта капитального строительства в эксплуатацию;</a:t>
            </a:r>
          </a:p>
          <a:p>
            <a:pPr algn="just">
              <a:lnSpc>
                <a:spcPct val="120000"/>
              </a:lnSpc>
              <a:spcBef>
                <a:spcPts val="0"/>
              </a:spcBef>
            </a:pPr>
            <a:r>
              <a:rPr lang="ru-RU" sz="5600" dirty="0"/>
              <a:t>	- правоустанавливающий документ на земельный участок, на котором расположены здание, сооружение, в случае, если сведения о правах на данный земельный участок не внесены в Единый государственный реестр недвижимости;</a:t>
            </a:r>
          </a:p>
          <a:p>
            <a:pPr algn="just">
              <a:lnSpc>
                <a:spcPct val="120000"/>
              </a:lnSpc>
              <a:spcBef>
                <a:spcPts val="0"/>
              </a:spcBef>
            </a:pPr>
            <a:r>
              <a:rPr lang="ru-RU" sz="5600" dirty="0"/>
              <a:t> 	- заявление, содержащее сведения, предусмотренные частями 3.6 и 3.7 статьи 55 </a:t>
            </a:r>
            <a:r>
              <a:rPr lang="ru-RU" sz="5600" dirty="0" err="1"/>
              <a:t>ГрК</a:t>
            </a:r>
            <a:r>
              <a:rPr lang="ru-RU" sz="5600" dirty="0"/>
              <a:t> РФ.</a:t>
            </a:r>
          </a:p>
          <a:p>
            <a:pPr algn="just">
              <a:lnSpc>
                <a:spcPct val="120000"/>
              </a:lnSpc>
              <a:spcBef>
                <a:spcPts val="0"/>
              </a:spcBef>
            </a:pPr>
            <a:r>
              <a:rPr lang="ru-RU" sz="3500" dirty="0"/>
              <a:t>	При этом, в</a:t>
            </a:r>
            <a:r>
              <a:rPr lang="ru-RU" sz="4000" dirty="0"/>
              <a:t> соответствии с ч.3.6 </a:t>
            </a:r>
            <a:r>
              <a:rPr lang="ru-RU" sz="4000" dirty="0" err="1"/>
              <a:t>ГрК</a:t>
            </a:r>
            <a:r>
              <a:rPr lang="ru-RU" sz="4000" dirty="0"/>
              <a:t> РФ в заявлении о выдаче разрешения на ввод объекта капитального строительства в эксплуатацию застройщиком указываются:</a:t>
            </a:r>
          </a:p>
          <a:p>
            <a:pPr algn="just">
              <a:lnSpc>
                <a:spcPct val="120000"/>
              </a:lnSpc>
              <a:spcBef>
                <a:spcPts val="0"/>
              </a:spcBef>
            </a:pPr>
            <a:r>
              <a:rPr lang="ru-RU" sz="4000" dirty="0"/>
              <a:t>1) согласие застройщика на осуществление государственной регистрации права собственности застройщика на построенные, реконструированные здание, сооружение и (или) на все расположенные в таких здании, сооружении помещения, </a:t>
            </a:r>
            <a:r>
              <a:rPr lang="ru-RU" sz="4000" dirty="0" err="1"/>
              <a:t>машино</a:t>
            </a:r>
            <a:r>
              <a:rPr lang="ru-RU" sz="4000" dirty="0"/>
              <a:t>-места в случае, если строительство, реконструкция здания, сооружения осуществлялись застройщиком без привлечения средств иных лиц;</a:t>
            </a:r>
          </a:p>
          <a:p>
            <a:pPr algn="just">
              <a:lnSpc>
                <a:spcPct val="120000"/>
              </a:lnSpc>
              <a:spcBef>
                <a:spcPts val="0"/>
              </a:spcBef>
            </a:pPr>
            <a:r>
              <a:rPr lang="ru-RU" sz="4000" dirty="0"/>
              <a:t>2) согласие застройщика и иного лица (иных лиц) на осуществление государственной регистрации права собственности застройщика и (или) указанного лица (указанных лиц) на построенные, реконструированные здание, сооружение и (или) на все расположенные в таких здании, сооружении помещения, </a:t>
            </a:r>
            <a:r>
              <a:rPr lang="ru-RU" sz="4000" dirty="0" err="1"/>
              <a:t>машино</a:t>
            </a:r>
            <a:r>
              <a:rPr lang="ru-RU" sz="4000" dirty="0"/>
              <a:t>-места в случае, если строительство, реконструкция здания, сооружения осуществлялись с привлечением средств иных лиц;</a:t>
            </a:r>
          </a:p>
          <a:p>
            <a:pPr algn="just">
              <a:lnSpc>
                <a:spcPct val="120000"/>
              </a:lnSpc>
              <a:spcBef>
                <a:spcPts val="0"/>
              </a:spcBef>
            </a:pPr>
            <a:r>
              <a:rPr lang="ru-RU" sz="4000" dirty="0"/>
              <a:t>3) сведения об уплате государственной пошлины за осуществление государственной регистрации прав;</a:t>
            </a:r>
          </a:p>
          <a:p>
            <a:pPr algn="just">
              <a:lnSpc>
                <a:spcPct val="120000"/>
              </a:lnSpc>
              <a:spcBef>
                <a:spcPts val="0"/>
              </a:spcBef>
            </a:pPr>
            <a:r>
              <a:rPr lang="ru-RU" sz="4000" dirty="0"/>
              <a:t>4) адрес (адреса) электронной почты для связи с застройщиком, иным лицом (иными лицами) в случае, если строительство или реконструкция здания, сооружения осуществлялись с привлечением средств иных лиц .</a:t>
            </a:r>
          </a:p>
          <a:p>
            <a:pPr algn="just">
              <a:lnSpc>
                <a:spcPct val="120000"/>
              </a:lnSpc>
              <a:spcBef>
                <a:spcPts val="0"/>
              </a:spcBef>
            </a:pPr>
            <a:r>
              <a:rPr lang="ru-RU" sz="3500" dirty="0"/>
              <a:t>	В соответствии с ч.3.7 </a:t>
            </a:r>
            <a:r>
              <a:rPr lang="ru-RU" sz="3500" dirty="0" err="1"/>
              <a:t>ГрК</a:t>
            </a:r>
            <a:r>
              <a:rPr lang="ru-RU" sz="3500" dirty="0"/>
              <a:t> РФ, в случае, предусмотренном п. 1 ч. 3.6.ГрК РФ, в заявлении о выдаче разрешения на ввод объекта капитального строительства в эксплуатацию застройщик подтверждает, что строительство, реконструкция здания, сооружения осуществлялись застройщиком без привлечения средств иных лиц.</a:t>
            </a:r>
          </a:p>
          <a:p>
            <a:r>
              <a:rPr lang="ru-RU" sz="1400" dirty="0"/>
              <a:t>	</a:t>
            </a:r>
          </a:p>
          <a:p>
            <a:r>
              <a:rPr lang="ru-RU" sz="1400" dirty="0"/>
              <a:t>			</a:t>
            </a:r>
          </a:p>
          <a:p>
            <a:pPr algn="ctr"/>
            <a:r>
              <a:rPr lang="ru-RU" sz="6400" dirty="0"/>
              <a:t>Отсутствие заявления, содержащего сведения, предусмотренные частями 3.6 и 3.7 статьи 55 </a:t>
            </a:r>
            <a:r>
              <a:rPr lang="ru-RU" sz="6400" dirty="0" err="1"/>
              <a:t>ГрК</a:t>
            </a:r>
            <a:r>
              <a:rPr lang="ru-RU" sz="6400" dirty="0"/>
              <a:t> РФ, является основанием для приостановления государственного кадастрового учета и государственной регистрации прав по основанию, предусмотренному п. 5 ч. 1 ст. 26 Закона № 218-ФЗ.</a:t>
            </a:r>
          </a:p>
          <a:p>
            <a:endParaRPr lang="ru-RU" sz="1400" dirty="0"/>
          </a:p>
          <a:p>
            <a:pPr algn="r"/>
            <a:endParaRPr lang="ru-RU" sz="1400"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57" y="5025100"/>
            <a:ext cx="1182847" cy="1140808"/>
          </a:xfrm>
          <a:prstGeom prst="rect">
            <a:avLst/>
          </a:prstGeom>
        </p:spPr>
      </p:pic>
    </p:spTree>
    <p:extLst>
      <p:ext uri="{BB962C8B-B14F-4D97-AF65-F5344CB8AC3E}">
        <p14:creationId xmlns:p14="http://schemas.microsoft.com/office/powerpoint/2010/main" val="242903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Важные аспекты. </a:t>
            </a:r>
          </a:p>
        </p:txBody>
      </p:sp>
      <p:sp>
        <p:nvSpPr>
          <p:cNvPr id="3" name="Текст 2"/>
          <p:cNvSpPr>
            <a:spLocks noGrp="1"/>
          </p:cNvSpPr>
          <p:nvPr>
            <p:ph type="body" sz="quarter" idx="11"/>
          </p:nvPr>
        </p:nvSpPr>
        <p:spPr>
          <a:xfrm>
            <a:off x="521213" y="923364"/>
            <a:ext cx="8174831" cy="5267327"/>
          </a:xfrm>
        </p:spPr>
        <p:txBody>
          <a:bodyPr>
            <a:normAutofit fontScale="92500" lnSpcReduction="10000"/>
          </a:bodyPr>
          <a:lstStyle/>
          <a:p>
            <a:pPr algn="ctr">
              <a:lnSpc>
                <a:spcPct val="100000"/>
              </a:lnSpc>
            </a:pPr>
            <a:r>
              <a:rPr lang="ru-RU" sz="1600" dirty="0"/>
              <a:t>	Пределы правовой экспертизы при ГКУ и (или) ГРП на основании разрешения на ввод объекта капитального строительства в эксплуатацию, ограничены ч. 13 и ч. 14 статьи 40 Закона № 218-ФЗ.</a:t>
            </a:r>
          </a:p>
          <a:p>
            <a:pPr algn="ctr">
              <a:lnSpc>
                <a:spcPct val="100000"/>
              </a:lnSpc>
            </a:pPr>
            <a:endParaRPr lang="ru-RU" sz="1400" dirty="0"/>
          </a:p>
          <a:p>
            <a:pPr algn="ctr">
              <a:lnSpc>
                <a:spcPct val="100000"/>
              </a:lnSpc>
            </a:pPr>
            <a:r>
              <a:rPr lang="ru-RU" sz="1400" u="sng" dirty="0"/>
              <a:t>ВАЖНО:</a:t>
            </a:r>
          </a:p>
          <a:p>
            <a:pPr algn="ctr">
              <a:lnSpc>
                <a:spcPct val="100000"/>
              </a:lnSpc>
            </a:pPr>
            <a:endParaRPr lang="ru-RU" sz="1600" dirty="0"/>
          </a:p>
          <a:p>
            <a:pPr algn="just">
              <a:lnSpc>
                <a:spcPct val="100000"/>
              </a:lnSpc>
              <a:spcBef>
                <a:spcPts val="0"/>
              </a:spcBef>
            </a:pPr>
            <a:r>
              <a:rPr lang="ru-RU" sz="1400" dirty="0"/>
              <a:t>Разрешение на ввод объекта капитального строительства в эксплуатацию проверяется на соответствие:</a:t>
            </a:r>
          </a:p>
          <a:p>
            <a:pPr algn="just">
              <a:lnSpc>
                <a:spcPct val="100000"/>
              </a:lnSpc>
              <a:spcBef>
                <a:spcPts val="0"/>
              </a:spcBef>
            </a:pPr>
            <a:r>
              <a:rPr lang="ru-RU" sz="1400" dirty="0"/>
              <a:t>	формы и содержания разрешения на ввод объекта капитального строительства в эксплуатацию требованиям приказов Минстроя России </a:t>
            </a:r>
            <a:r>
              <a:rPr lang="ru-RU" sz="1400" dirty="0">
                <a:solidFill>
                  <a:schemeClr val="tx1"/>
                </a:solidFill>
              </a:rPr>
              <a:t>от 03.06.2022 №446/</a:t>
            </a:r>
            <a:r>
              <a:rPr lang="ru-RU" sz="1400" dirty="0" err="1">
                <a:solidFill>
                  <a:schemeClr val="tx1"/>
                </a:solidFill>
              </a:rPr>
              <a:t>пр</a:t>
            </a:r>
            <a:r>
              <a:rPr lang="ru-RU" sz="1400" dirty="0">
                <a:solidFill>
                  <a:schemeClr val="tx1"/>
                </a:solidFill>
              </a:rPr>
              <a:t>, от 03.02.2015 №117/</a:t>
            </a:r>
            <a:r>
              <a:rPr lang="ru-RU" sz="1400" dirty="0" err="1">
                <a:solidFill>
                  <a:schemeClr val="tx1"/>
                </a:solidFill>
              </a:rPr>
              <a:t>пр</a:t>
            </a:r>
            <a:r>
              <a:rPr lang="ru-RU" sz="1400" dirty="0">
                <a:solidFill>
                  <a:schemeClr val="tx1"/>
                </a:solidFill>
              </a:rPr>
              <a:t> (утратил силу с 01.09.2022). Государственным регистратором осуществляется проверка на предмет </a:t>
            </a:r>
            <a:r>
              <a:rPr lang="ru-RU" sz="1400" dirty="0"/>
              <a:t>заполнения всех обязательных граф, строк, на наличие подписей, печатей;</a:t>
            </a:r>
          </a:p>
          <a:p>
            <a:pPr algn="just">
              <a:lnSpc>
                <a:spcPct val="100000"/>
              </a:lnSpc>
              <a:spcBef>
                <a:spcPts val="0"/>
              </a:spcBef>
            </a:pPr>
            <a:r>
              <a:rPr lang="ru-RU" sz="1400" dirty="0"/>
              <a:t>	на соответствие площади здания, указанной в разрешении на ввод объекта капитального строительства в эксплуатацию, в техническом плане, площади указанной в разрешении на строительство (реконструкцию) (может отличаться не более чем на пять процентов);</a:t>
            </a:r>
          </a:p>
          <a:p>
            <a:pPr algn="just">
              <a:lnSpc>
                <a:spcPct val="100000"/>
              </a:lnSpc>
              <a:spcBef>
                <a:spcPts val="0"/>
              </a:spcBef>
            </a:pPr>
            <a:r>
              <a:rPr lang="ru-RU" sz="1400" dirty="0"/>
              <a:t>	на соответствие указанных в разрешении на ввод объекта капитального строительства в эксплуатацию количества этажей, жилых и (или) нежилых помещений и </a:t>
            </a:r>
            <a:r>
              <a:rPr lang="ru-RU" sz="1400" dirty="0" err="1"/>
              <a:t>машино</a:t>
            </a:r>
            <a:r>
              <a:rPr lang="ru-RU" sz="1400" dirty="0"/>
              <a:t>-мест, таким сведениям, указанным в техническом плане.</a:t>
            </a:r>
          </a:p>
          <a:p>
            <a:pPr algn="just">
              <a:lnSpc>
                <a:spcPct val="100000"/>
              </a:lnSpc>
              <a:spcBef>
                <a:spcPts val="0"/>
              </a:spcBef>
            </a:pPr>
            <a:endParaRPr lang="ru-RU" sz="1400" dirty="0"/>
          </a:p>
          <a:p>
            <a:pPr algn="ctr">
              <a:lnSpc>
                <a:spcPct val="100000"/>
              </a:lnSpc>
              <a:spcBef>
                <a:spcPts val="0"/>
              </a:spcBef>
            </a:pPr>
            <a:r>
              <a:rPr lang="ru-RU" sz="1400" u="sng" dirty="0"/>
              <a:t>НЕ ОСУЩЕСТВЛЯЕТСЯ:</a:t>
            </a:r>
          </a:p>
          <a:p>
            <a:pPr algn="ctr">
              <a:lnSpc>
                <a:spcPct val="100000"/>
              </a:lnSpc>
              <a:spcBef>
                <a:spcPts val="0"/>
              </a:spcBef>
            </a:pPr>
            <a:endParaRPr lang="ru-RU" sz="1400" dirty="0"/>
          </a:p>
          <a:p>
            <a:pPr>
              <a:lnSpc>
                <a:spcPct val="100000"/>
              </a:lnSpc>
              <a:spcBef>
                <a:spcPts val="0"/>
              </a:spcBef>
            </a:pPr>
            <a:r>
              <a:rPr lang="ru-RU" sz="1400" dirty="0"/>
              <a:t>	проверка законности выдачи уполномоченным органом разрешения на строительство (реконструкцию), разрешении на ввод объекта капитального строительства в эксплуатацию;</a:t>
            </a:r>
          </a:p>
          <a:p>
            <a:pPr>
              <a:lnSpc>
                <a:spcPct val="100000"/>
              </a:lnSpc>
              <a:spcBef>
                <a:spcPts val="0"/>
              </a:spcBef>
            </a:pPr>
            <a:r>
              <a:rPr lang="ru-RU" sz="1400" dirty="0"/>
              <a:t>	проверка иных характеристик, указанных в разрешении на ввод объекта капитального строительства в эксплуатацию  </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432" y="4568300"/>
            <a:ext cx="679508" cy="55367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6323" y="1763086"/>
            <a:ext cx="647351" cy="553674"/>
          </a:xfrm>
          <a:prstGeom prst="rect">
            <a:avLst/>
          </a:prstGeom>
        </p:spPr>
      </p:pic>
    </p:spTree>
    <p:extLst>
      <p:ext uri="{BB962C8B-B14F-4D97-AF65-F5344CB8AC3E}">
        <p14:creationId xmlns:p14="http://schemas.microsoft.com/office/powerpoint/2010/main" val="155670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sz="2000" dirty="0"/>
              <a:t>Важные аспекты.</a:t>
            </a:r>
            <a:br>
              <a:rPr lang="ru-RU" dirty="0"/>
            </a:br>
            <a:br>
              <a:rPr lang="ru-RU" sz="1600" dirty="0"/>
            </a:br>
            <a:endParaRPr lang="ru-RU" dirty="0"/>
          </a:p>
        </p:txBody>
      </p:sp>
      <p:sp>
        <p:nvSpPr>
          <p:cNvPr id="3" name="Текст 2"/>
          <p:cNvSpPr>
            <a:spLocks noGrp="1"/>
          </p:cNvSpPr>
          <p:nvPr>
            <p:ph type="body" sz="quarter" idx="11"/>
          </p:nvPr>
        </p:nvSpPr>
        <p:spPr>
          <a:xfrm>
            <a:off x="521213" y="923364"/>
            <a:ext cx="8174831" cy="5267327"/>
          </a:xfrm>
        </p:spPr>
        <p:txBody>
          <a:bodyPr>
            <a:normAutofit lnSpcReduction="10000"/>
          </a:bodyPr>
          <a:lstStyle/>
          <a:p>
            <a:pPr algn="ctr">
              <a:lnSpc>
                <a:spcPct val="100000"/>
              </a:lnSpc>
              <a:spcBef>
                <a:spcPts val="0"/>
              </a:spcBef>
            </a:pPr>
            <a:r>
              <a:rPr lang="ru-RU" sz="1800" dirty="0"/>
              <a:t>Учет изменений характеристик здания после его реконструкции.</a:t>
            </a:r>
          </a:p>
          <a:p>
            <a:pPr algn="just">
              <a:lnSpc>
                <a:spcPct val="100000"/>
              </a:lnSpc>
              <a:spcBef>
                <a:spcPts val="0"/>
              </a:spcBef>
            </a:pPr>
            <a:endParaRPr lang="ru-RU" sz="1400" dirty="0"/>
          </a:p>
          <a:p>
            <a:pPr algn="just">
              <a:lnSpc>
                <a:spcPct val="100000"/>
              </a:lnSpc>
              <a:spcBef>
                <a:spcPts val="0"/>
              </a:spcBef>
            </a:pPr>
            <a:r>
              <a:rPr lang="ru-RU" sz="1400" u="sng" dirty="0"/>
              <a:t>Реконструкция объекта капитального строительства </a:t>
            </a:r>
            <a:r>
              <a:rPr lang="ru-RU" sz="1400" dirty="0"/>
              <a:t>- это изменение параметров объекта капитального строительства, его частей (высоты, количества этажей, площади, объема), в том числе надстройка, перестройка, расширение объекта капитального строительства (п. 14 ст. 1  </a:t>
            </a:r>
            <a:r>
              <a:rPr lang="ru-RU" sz="1400" dirty="0" err="1"/>
              <a:t>ГрК</a:t>
            </a:r>
            <a:r>
              <a:rPr lang="ru-RU" sz="1400" dirty="0"/>
              <a:t> РФ).</a:t>
            </a:r>
          </a:p>
          <a:p>
            <a:pPr algn="just">
              <a:lnSpc>
                <a:spcPct val="100000"/>
              </a:lnSpc>
              <a:spcBef>
                <a:spcPts val="0"/>
              </a:spcBef>
            </a:pPr>
            <a:endParaRPr lang="ru-RU" sz="1800" dirty="0"/>
          </a:p>
          <a:p>
            <a:pPr algn="just">
              <a:lnSpc>
                <a:spcPct val="100000"/>
              </a:lnSpc>
              <a:spcBef>
                <a:spcPts val="0"/>
              </a:spcBef>
            </a:pPr>
            <a:r>
              <a:rPr lang="ru-RU" sz="1200" dirty="0"/>
              <a:t>Оценка проведенных в отношении здания работ по реконструкции на предмет того, затрагивают или не затрагивают соответствующие изменения здания конструктивные и другие характеристики его надежности и безопасности, в связи с чем отсутствует необходимость получения разрешения на строительство (реконструкцию) данного здания, </a:t>
            </a:r>
            <a:r>
              <a:rPr lang="ru-RU" sz="1200" u="sng" dirty="0"/>
              <a:t>не входит в компетенцию государственного регистратора </a:t>
            </a:r>
            <a:r>
              <a:rPr lang="ru-RU" sz="1200" dirty="0"/>
              <a:t>прав при проведении предусмотренной статьей 29 Закона № 218-ФЗ правовой экспертизы документов, представленных в целях осуществления государственного кадастрового учета изменений здания после его реконструкции.</a:t>
            </a:r>
          </a:p>
          <a:p>
            <a:pPr algn="ctr">
              <a:lnSpc>
                <a:spcPct val="100000"/>
              </a:lnSpc>
              <a:spcBef>
                <a:spcPts val="0"/>
              </a:spcBef>
            </a:pPr>
            <a:endParaRPr lang="ru-RU" sz="1200" dirty="0"/>
          </a:p>
          <a:p>
            <a:pPr algn="just">
              <a:lnSpc>
                <a:spcPct val="100000"/>
              </a:lnSpc>
              <a:spcBef>
                <a:spcPts val="0"/>
              </a:spcBef>
            </a:pPr>
            <a:r>
              <a:rPr lang="ru-RU" sz="1200" dirty="0"/>
              <a:t>Однако, в целях разрешения вопроса о необходимости получения разрешения на строительство (реконструкцию) здания, в отношении которого представлено заявление об осуществлении государственного кадастрового учета изменений, </a:t>
            </a:r>
            <a:r>
              <a:rPr lang="ru-RU" sz="1200" u="sng" dirty="0"/>
              <a:t>необходимо предоставление информации (изложенной в виде вывода в проектной документации (при ее наличии) или в виде отдельного документа (заключения, справки и тому подобное), </a:t>
            </a:r>
            <a:r>
              <a:rPr lang="ru-RU" sz="1200" dirty="0"/>
              <a:t>подготовленной уполномоченной организацией, имеющей соответствующую лицензию (свидетельство о допуске к определенному виду или видам работ, которые оказывают влияние на безопасность объектов капитального строительства). Форма документа, подтверждающего отсутствие необходимости получения разрешения на строительство, реконструкцию объекта капитального строительства, законодательными актами Российской Федерации не регламентирована.</a:t>
            </a:r>
          </a:p>
          <a:p>
            <a:pPr algn="just">
              <a:lnSpc>
                <a:spcPct val="100000"/>
              </a:lnSpc>
              <a:spcBef>
                <a:spcPts val="0"/>
              </a:spcBef>
            </a:pPr>
            <a:endParaRPr lang="ru-RU" sz="1200" dirty="0"/>
          </a:p>
          <a:p>
            <a:pPr algn="ctr">
              <a:lnSpc>
                <a:spcPct val="110000"/>
              </a:lnSpc>
              <a:spcBef>
                <a:spcPts val="0"/>
              </a:spcBef>
            </a:pPr>
            <a:r>
              <a:rPr lang="ru-RU" sz="1500" dirty="0"/>
              <a:t>ВАЖНО: Если в рамках работ по реконструкции изменяются параметры объекта капитального строительства, его частей, </a:t>
            </a:r>
            <a:r>
              <a:rPr lang="ru-RU" sz="1500"/>
              <a:t>такие как </a:t>
            </a:r>
            <a:r>
              <a:rPr lang="ru-RU" sz="1500" u="sng" dirty="0"/>
              <a:t>высота, количество этажей, площадь, объем</a:t>
            </a:r>
            <a:r>
              <a:rPr lang="ru-RU" sz="1500" dirty="0"/>
              <a:t>, то необходимо получение разрешения на строительство, а по результатам ее окончания - разрешения на ввод объекта в эксплуатацию.</a:t>
            </a:r>
          </a:p>
          <a:p>
            <a:pPr algn="just">
              <a:lnSpc>
                <a:spcPct val="100000"/>
              </a:lnSpc>
              <a:spcBef>
                <a:spcPts val="0"/>
              </a:spcBef>
            </a:pPr>
            <a:endParaRPr lang="ru-RU" sz="1200" dirty="0"/>
          </a:p>
          <a:p>
            <a:pPr algn="just"/>
            <a:endParaRPr lang="ru-RU" sz="1400" dirty="0"/>
          </a:p>
          <a:p>
            <a:pPr algn="just"/>
            <a:endParaRPr lang="ru-RU" sz="1400" dirty="0"/>
          </a:p>
          <a:p>
            <a:pPr algn="r"/>
            <a:endParaRPr lang="ru-RU" sz="1400" dirty="0"/>
          </a:p>
          <a:p>
            <a:endParaRPr lang="ru-RU" dirty="0"/>
          </a:p>
        </p:txBody>
      </p:sp>
      <p:sp>
        <p:nvSpPr>
          <p:cNvPr id="5" name="Прямоугольник 4"/>
          <p:cNvSpPr/>
          <p:nvPr/>
        </p:nvSpPr>
        <p:spPr>
          <a:xfrm>
            <a:off x="403412" y="989172"/>
            <a:ext cx="8219095" cy="646331"/>
          </a:xfrm>
          <a:prstGeom prst="rect">
            <a:avLst/>
          </a:prstGeom>
        </p:spPr>
        <p:txBody>
          <a:bodyPr wrap="square">
            <a:spAutoFit/>
          </a:bodyPr>
          <a:lstStyle/>
          <a:p>
            <a:pPr algn="just"/>
            <a:r>
              <a:rPr lang="ru-RU" sz="1200" dirty="0"/>
              <a:t>	</a:t>
            </a:r>
          </a:p>
          <a:p>
            <a:pPr algn="just"/>
            <a:endParaRPr lang="ru-RU" sz="1200" dirty="0"/>
          </a:p>
          <a:p>
            <a:pPr algn="just"/>
            <a:endParaRPr lang="ru-RU" sz="12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529" y="5056093"/>
            <a:ext cx="475130" cy="421341"/>
          </a:xfrm>
          <a:prstGeom prst="rect">
            <a:avLst/>
          </a:prstGeom>
        </p:spPr>
      </p:pic>
    </p:spTree>
    <p:extLst>
      <p:ext uri="{BB962C8B-B14F-4D97-AF65-F5344CB8AC3E}">
        <p14:creationId xmlns:p14="http://schemas.microsoft.com/office/powerpoint/2010/main" val="1017444042"/>
      </p:ext>
    </p:extLst>
  </p:cSld>
  <p:clrMapOvr>
    <a:masterClrMapping/>
  </p:clrMapOvr>
</p:sld>
</file>

<file path=ppt/theme/theme1.xml><?xml version="1.0" encoding="utf-8"?>
<a:theme xmlns:a="http://schemas.openxmlformats.org/drawingml/2006/main" name="Office Them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2885</TotalTime>
  <Words>1361</Words>
  <Application>Microsoft Office PowerPoint</Application>
  <PresentationFormat>Экран (4:3)</PresentationFormat>
  <Paragraphs>143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 Требования к заполнению разрешения на строительство и разрешения на ввод объекта в эксплуатацию</vt:lpstr>
      <vt:lpstr>Регламентирующие документы и понятие   </vt:lpstr>
      <vt:lpstr>Регламентирующие документы и понятие   </vt:lpstr>
      <vt:lpstr>Важные аспекты. </vt:lpstr>
      <vt:lpstr>Важные аспекты. </vt:lpstr>
      <vt:lpstr>Важные аспекты. </vt:lpstr>
      <vt:lpstr>Важные аспекты. </vt:lpstr>
      <vt:lpstr>Важные аспекты. </vt:lpstr>
      <vt:lpstr> Важные аспекты.  </vt:lpstr>
      <vt:lpstr>Ошибки, выявленные в рамках правовой экспертизы при ГКУ и ГРП на основании разрешения на ввод объекта капитального строительства в эксплуатацию(далее – РВЭ):</vt:lpstr>
      <vt:lpstr>Ошибки, выявленные в рамках правовой экспертизы при ГКУ и ГРП на основании разрешения на ввод объекта капитального строительства в эксплуатацию(далее – РВЭ):</vt:lpstr>
      <vt:lpstr>ГОД ВВОДА В ЭКСПЛУАТАЦИЮ И ГОД ЗАВЕРШЕНИЯ СТРОИТЕЛЬСТВА</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Делидова Наталья Анатольевна</dc:creator>
  <cp:lastModifiedBy>Дмитрий Тимшин</cp:lastModifiedBy>
  <cp:revision>245</cp:revision>
  <cp:lastPrinted>2022-06-28T10:18:20Z</cp:lastPrinted>
  <dcterms:created xsi:type="dcterms:W3CDTF">2021-02-05T04:03:54Z</dcterms:created>
  <dcterms:modified xsi:type="dcterms:W3CDTF">2023-04-20T16:56:20Z</dcterms:modified>
</cp:coreProperties>
</file>