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1" r:id="rId1"/>
    <p:sldMasterId id="2147483874" r:id="rId2"/>
  </p:sldMasterIdLst>
  <p:notesMasterIdLst>
    <p:notesMasterId r:id="rId18"/>
  </p:notesMasterIdLst>
  <p:handoutMasterIdLst>
    <p:handoutMasterId r:id="rId19"/>
  </p:handoutMasterIdLst>
  <p:sldIdLst>
    <p:sldId id="2145707690" r:id="rId3"/>
    <p:sldId id="2145707663" r:id="rId4"/>
    <p:sldId id="2145707674" r:id="rId5"/>
    <p:sldId id="2145707673" r:id="rId6"/>
    <p:sldId id="2145707664" r:id="rId7"/>
    <p:sldId id="2145707676" r:id="rId8"/>
    <p:sldId id="2145707677" r:id="rId9"/>
    <p:sldId id="2145707665" r:id="rId10"/>
    <p:sldId id="2145707678" r:id="rId11"/>
    <p:sldId id="2145707679" r:id="rId12"/>
    <p:sldId id="2145707667" r:id="rId13"/>
    <p:sldId id="2145707689" r:id="rId14"/>
    <p:sldId id="2145707681" r:id="rId15"/>
    <p:sldId id="2145707687" r:id="rId16"/>
    <p:sldId id="2145707688" r:id="rId17"/>
  </p:sldIdLst>
  <p:sldSz cx="12192000" cy="6858000"/>
  <p:notesSz cx="7315200" cy="12344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8B14AFE-7916-A94C-A7E0-63F59580B880}">
          <p14:sldIdLst>
            <p14:sldId id="2145707690"/>
            <p14:sldId id="2145707663"/>
            <p14:sldId id="2145707674"/>
            <p14:sldId id="2145707673"/>
            <p14:sldId id="2145707664"/>
            <p14:sldId id="2145707676"/>
            <p14:sldId id="2145707677"/>
            <p14:sldId id="2145707665"/>
            <p14:sldId id="2145707678"/>
            <p14:sldId id="2145707679"/>
            <p14:sldId id="2145707667"/>
            <p14:sldId id="2145707689"/>
            <p14:sldId id="2145707681"/>
            <p14:sldId id="2145707687"/>
            <p14:sldId id="2145707688"/>
          </p14:sldIdLst>
        </p14:section>
      </p14:sectionLst>
    </p:ext>
    <p:ext uri="{EFAFB233-063F-42B5-8137-9DF3F51BA10A}">
      <p15:sldGuideLst xmlns:p15="http://schemas.microsoft.com/office/powerpoint/2012/main">
        <p15:guide id="1" pos="4770" userDrawn="1">
          <p15:clr>
            <a:srgbClr val="A4A3A4"/>
          </p15:clr>
        </p15:guide>
        <p15:guide id="2" orient="horz" pos="1094" userDrawn="1">
          <p15:clr>
            <a:srgbClr val="A4A3A4"/>
          </p15:clr>
        </p15:guide>
        <p15:guide id="3" pos="121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/>
  <p:cmAuthor id="2" name="Home" initials="H" lastIdx="1" clrIdx="1">
    <p:extLst>
      <p:ext uri="{19B8F6BF-5375-455C-9EA6-DF929625EA0E}">
        <p15:presenceInfo xmlns:p15="http://schemas.microsoft.com/office/powerpoint/2012/main" userId="Home" providerId="None"/>
      </p:ext>
    </p:extLst>
  </p:cmAuthor>
  <p:cmAuthor id="3" name="Маслова Елизавета Константиновна" initials="МЕК" lastIdx="1" clrIdx="2">
    <p:extLst>
      <p:ext uri="{19B8F6BF-5375-455C-9EA6-DF929625EA0E}">
        <p15:presenceInfo xmlns:p15="http://schemas.microsoft.com/office/powerpoint/2012/main" userId="S-1-5-21-3821711208-3397069488-3383343344-196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7AFF"/>
    <a:srgbClr val="00CC99"/>
    <a:srgbClr val="595959"/>
    <a:srgbClr val="33CCCC"/>
    <a:srgbClr val="B3FFEB"/>
    <a:srgbClr val="D1FFF3"/>
    <a:srgbClr val="33B8BB"/>
    <a:srgbClr val="66BAFF"/>
    <a:srgbClr val="008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82459" autoAdjust="0"/>
  </p:normalViewPr>
  <p:slideViewPr>
    <p:cSldViewPr snapToGrid="0" snapToObjects="1">
      <p:cViewPr>
        <p:scale>
          <a:sx n="125" d="100"/>
          <a:sy n="125" d="100"/>
        </p:scale>
        <p:origin x="1590" y="318"/>
      </p:cViewPr>
      <p:guideLst>
        <p:guide pos="4770"/>
        <p:guide orient="horz" pos="1094"/>
        <p:guide pos="12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9" d="100"/>
          <a:sy n="59" d="100"/>
        </p:scale>
        <p:origin x="23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619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619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81F81-C3ED-46E5-88E2-B009D2535000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11725275"/>
            <a:ext cx="3170238" cy="619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143375" y="11725275"/>
            <a:ext cx="3170238" cy="619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135AD-3F10-4B68-9D99-A28F7E0820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509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7" y="5"/>
            <a:ext cx="3169920" cy="619363"/>
          </a:xfrm>
          <a:prstGeom prst="rect">
            <a:avLst/>
          </a:prstGeom>
        </p:spPr>
        <p:txBody>
          <a:bodyPr vert="horz" lIns="107404" tIns="53702" rIns="107404" bIns="53702" rtlCol="0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143589" y="5"/>
            <a:ext cx="3169920" cy="619363"/>
          </a:xfrm>
          <a:prstGeom prst="rect">
            <a:avLst/>
          </a:prstGeom>
        </p:spPr>
        <p:txBody>
          <a:bodyPr vert="horz" lIns="107404" tIns="53702" rIns="107404" bIns="53702" rtlCol="0"/>
          <a:lstStyle>
            <a:lvl1pPr algn="r">
              <a:defRPr sz="1400"/>
            </a:lvl1pPr>
          </a:lstStyle>
          <a:p>
            <a:fld id="{671CFA20-F97D-45EC-A6F3-A5F4AACF7E44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41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7404" tIns="53702" rIns="107404" bIns="5370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31521" y="5940749"/>
            <a:ext cx="5852160" cy="4860608"/>
          </a:xfrm>
          <a:prstGeom prst="rect">
            <a:avLst/>
          </a:prstGeom>
        </p:spPr>
        <p:txBody>
          <a:bodyPr vert="horz" lIns="107404" tIns="53702" rIns="107404" bIns="5370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7" y="11725038"/>
            <a:ext cx="3169920" cy="619362"/>
          </a:xfrm>
          <a:prstGeom prst="rect">
            <a:avLst/>
          </a:prstGeom>
        </p:spPr>
        <p:txBody>
          <a:bodyPr vert="horz" lIns="107404" tIns="53702" rIns="107404" bIns="53702" rtlCol="0" anchor="b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143589" y="11725038"/>
            <a:ext cx="3169920" cy="619362"/>
          </a:xfrm>
          <a:prstGeom prst="rect">
            <a:avLst/>
          </a:prstGeom>
        </p:spPr>
        <p:txBody>
          <a:bodyPr vert="horz" lIns="107404" tIns="53702" rIns="107404" bIns="53702" rtlCol="0" anchor="b"/>
          <a:lstStyle>
            <a:lvl1pPr algn="r">
              <a:defRPr sz="1400"/>
            </a:lvl1pPr>
          </a:lstStyle>
          <a:p>
            <a:fld id="{7D0D4969-BADF-40A8-9B13-4FEDA6B1E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394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emf"/><Relationship Id="rId5" Type="http://schemas.openxmlformats.org/officeDocument/2006/relationships/image" Target="NULL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NUL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NUL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NULL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NULL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NUL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NULL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NULL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E38BDAC-3B43-4DC5-A7A6-2D8289D222D8}"/>
              </a:ext>
            </a:extLst>
          </p:cNvPr>
          <p:cNvSpPr/>
          <p:nvPr userDrawn="1"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12">
            <a:extLst>
              <a:ext uri="{FF2B5EF4-FFF2-40B4-BE49-F238E27FC236}">
                <a16:creationId xmlns:a16="http://schemas.microsoft.com/office/drawing/2014/main" id="{503914FA-7A76-4387-BB11-93FA4D5325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81FC088D-D1AA-4942-A5CE-35DA68ADA5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1" y="202346"/>
            <a:ext cx="2498383" cy="9143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41DAEB-720D-48D1-A0EB-FBCF3243BD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21" y="0"/>
            <a:ext cx="6470589" cy="6858000"/>
          </a:xfrm>
          <a:prstGeom prst="rect">
            <a:avLst/>
          </a:prstGeom>
        </p:spPr>
      </p:pic>
      <p:pic>
        <p:nvPicPr>
          <p:cNvPr id="10" name="Graphic 8">
            <a:extLst>
              <a:ext uri="{FF2B5EF4-FFF2-40B4-BE49-F238E27FC236}">
                <a16:creationId xmlns:a16="http://schemas.microsoft.com/office/drawing/2014/main" id="{0C8F999A-8D15-4F64-BDE2-FC3CF79544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405455" y="1480906"/>
            <a:ext cx="3859200" cy="3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95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32F8EDCF-3979-41F7-BD55-BB5BBB9BB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3000" contrast="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7" y="0"/>
            <a:ext cx="12187067" cy="68580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600ECAF2-0587-4773-A8C1-4D6880FB4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862367">
            <a:off x="4738061" y="-373690"/>
            <a:ext cx="12236595" cy="76053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602BA8-59C4-49CA-A80E-77E37E785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186" y="2004303"/>
            <a:ext cx="5716815" cy="2149315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89EFB6-A77C-4C11-AF39-CFE41C9D5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9186" y="5370514"/>
            <a:ext cx="5716815" cy="39052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98131A-5EED-4F21-A1D0-AEE44A330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08" y="137741"/>
            <a:ext cx="1933141" cy="751777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C3617151-57D0-4441-BF23-61528D228C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DE5B966-1769-4475-87AC-B648616EE042}"/>
              </a:ext>
            </a:extLst>
          </p:cNvPr>
          <p:cNvSpPr txBox="1">
            <a:spLocks/>
          </p:cNvSpPr>
          <p:nvPr/>
        </p:nvSpPr>
        <p:spPr>
          <a:xfrm>
            <a:off x="379185" y="5965825"/>
            <a:ext cx="5716815" cy="3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21A0428-65CA-4233-9588-FE9A4125C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185" y="5983289"/>
            <a:ext cx="5716817" cy="484188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189" indent="0">
              <a:buNone/>
              <a:defRPr sz="1400">
                <a:solidFill>
                  <a:srgbClr val="000000"/>
                </a:solidFill>
              </a:defRPr>
            </a:lvl2pPr>
            <a:lvl3pPr marL="914377" indent="0">
              <a:buNone/>
              <a:defRPr sz="1400">
                <a:solidFill>
                  <a:srgbClr val="000000"/>
                </a:solidFill>
              </a:defRPr>
            </a:lvl3pPr>
            <a:lvl4pPr marL="1371566" indent="0">
              <a:buNone/>
              <a:defRPr sz="1400">
                <a:solidFill>
                  <a:srgbClr val="000000"/>
                </a:solidFill>
              </a:defRPr>
            </a:lvl4pPr>
            <a:lvl5pPr marL="1828754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EF3EC6F-C1C3-4A34-A49E-2140E8798F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32817" y="752477"/>
            <a:ext cx="5080001" cy="508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3677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_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124AE1-3373-448C-80E2-E9265CF5F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4" t="4749" r="28361" b="25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3" name="Рисунок 3">
            <a:extLst>
              <a:ext uri="{FF2B5EF4-FFF2-40B4-BE49-F238E27FC236}">
                <a16:creationId xmlns:a16="http://schemas.microsoft.com/office/drawing/2014/main" id="{EB23B8DB-BC73-45EA-A03C-A38BD4EB81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0"/>
          <a:stretch/>
        </p:blipFill>
        <p:spPr>
          <a:xfrm>
            <a:off x="6408941" y="-1397790"/>
            <a:ext cx="7778007" cy="895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602BA8-59C4-49CA-A80E-77E37E785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186" y="2004303"/>
            <a:ext cx="5716815" cy="2149315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89EFB6-A77C-4C11-AF39-CFE41C9D5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9186" y="5370514"/>
            <a:ext cx="5716815" cy="39052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98131A-5EED-4F21-A1D0-AEE44A330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08" y="137741"/>
            <a:ext cx="1933141" cy="751777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C3617151-57D0-4441-BF23-61528D228C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DE5B966-1769-4475-87AC-B648616EE042}"/>
              </a:ext>
            </a:extLst>
          </p:cNvPr>
          <p:cNvSpPr txBox="1">
            <a:spLocks/>
          </p:cNvSpPr>
          <p:nvPr/>
        </p:nvSpPr>
        <p:spPr>
          <a:xfrm>
            <a:off x="379185" y="5965825"/>
            <a:ext cx="5716815" cy="3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21A0428-65CA-4233-9588-FE9A4125C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185" y="5983289"/>
            <a:ext cx="5716817" cy="484188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189" indent="0">
              <a:buNone/>
              <a:defRPr sz="1400">
                <a:solidFill>
                  <a:srgbClr val="000000"/>
                </a:solidFill>
              </a:defRPr>
            </a:lvl2pPr>
            <a:lvl3pPr marL="914377" indent="0">
              <a:buNone/>
              <a:defRPr sz="1400">
                <a:solidFill>
                  <a:srgbClr val="000000"/>
                </a:solidFill>
              </a:defRPr>
            </a:lvl3pPr>
            <a:lvl4pPr marL="1371566" indent="0">
              <a:buNone/>
              <a:defRPr sz="1400">
                <a:solidFill>
                  <a:srgbClr val="000000"/>
                </a:solidFill>
              </a:defRPr>
            </a:lvl4pPr>
            <a:lvl5pPr marL="1828754" indent="0">
              <a:buNone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81126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чало нового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4">
            <a:extLst>
              <a:ext uri="{FF2B5EF4-FFF2-40B4-BE49-F238E27FC236}">
                <a16:creationId xmlns:a16="http://schemas.microsoft.com/office/drawing/2014/main" id="{68DBB5B4-50CD-1B4B-8975-3DEEE9D08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9" t="8615" r="33866" b="861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Рисунок 1">
            <a:extLst>
              <a:ext uri="{FF2B5EF4-FFF2-40B4-BE49-F238E27FC236}">
                <a16:creationId xmlns:a16="http://schemas.microsoft.com/office/drawing/2014/main" id="{B21E28F3-63B0-F946-83F8-40141C88A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72176">
            <a:off x="4133233" y="242329"/>
            <a:ext cx="12478979" cy="77498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C7D33B-D79A-4D27-9A63-115EBBA5C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1264516"/>
            <a:ext cx="6101721" cy="2852737"/>
          </a:xfrm>
        </p:spPr>
        <p:txBody>
          <a:bodyPr anchor="t">
            <a:normAutofit/>
          </a:bodyPr>
          <a:lstStyle>
            <a:lvl1pPr algn="l">
              <a:defRPr sz="2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590D6-A175-4CC3-AA1C-C2F78C4BE9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19923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27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DF5ABC-2F51-4348-936E-5C87AD634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32442"/>
          <a:stretch/>
        </p:blipFill>
        <p:spPr>
          <a:xfrm>
            <a:off x="0" y="5776245"/>
            <a:ext cx="12192000" cy="1081755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7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1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3"/>
            <a:ext cx="10534651" cy="8254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E3871F9-012E-4CA1-B5B3-003F9F793B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2024" y="1323975"/>
            <a:ext cx="10525125" cy="4895851"/>
          </a:xfrm>
        </p:spPr>
        <p:txBody>
          <a:bodyPr>
            <a:normAutofit/>
          </a:bodyPr>
          <a:lstStyle>
            <a:lvl1pPr marL="228594" indent="-228594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685783" indent="-228594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2pPr>
            <a:lvl3pPr marL="1142971" indent="-228594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3pPr>
            <a:lvl4pPr marL="1600160" indent="-228594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4pPr>
            <a:lvl5pPr marL="2057349" indent="-228594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B7282BB-B59B-48E2-AF8B-BEEF0562D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375" y="200441"/>
            <a:ext cx="429076" cy="43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5786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7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1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2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E3871F9-012E-4CA1-B5B3-003F9F793B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2024" y="1323975"/>
            <a:ext cx="10525125" cy="4895851"/>
          </a:xfrm>
        </p:spPr>
        <p:txBody>
          <a:bodyPr>
            <a:normAutofit/>
          </a:bodyPr>
          <a:lstStyle>
            <a:lvl1pPr marL="228594" indent="-228594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685783" indent="-228594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2pPr>
            <a:lvl3pPr marL="1142971" indent="-228594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3pPr>
            <a:lvl4pPr marL="1600160" indent="-228594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4pPr>
            <a:lvl5pPr marL="2057349" indent="-228594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B7282BB-B59B-48E2-AF8B-BEEF0562D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375" y="200441"/>
            <a:ext cx="429076" cy="43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1778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FFE20-AA7B-4FA9-B37C-DF89964978BF}"/>
              </a:ext>
            </a:extLst>
          </p:cNvPr>
          <p:cNvSpPr/>
          <p:nvPr userDrawn="1"/>
        </p:nvSpPr>
        <p:spPr>
          <a:xfrm>
            <a:off x="0" y="1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DF5ABC-2F51-4348-936E-5C87AD634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32442"/>
          <a:stretch/>
        </p:blipFill>
        <p:spPr>
          <a:xfrm>
            <a:off x="0" y="5776245"/>
            <a:ext cx="12192000" cy="1081755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7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2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9" name="Скругленный прямоугольник 33">
            <a:extLst>
              <a:ext uri="{FF2B5EF4-FFF2-40B4-BE49-F238E27FC236}">
                <a16:creationId xmlns:a16="http://schemas.microsoft.com/office/drawing/2014/main" id="{35180EAC-A932-4C50-B8BA-977FAADB65D5}"/>
              </a:ext>
            </a:extLst>
          </p:cNvPr>
          <p:cNvSpPr/>
          <p:nvPr/>
        </p:nvSpPr>
        <p:spPr>
          <a:xfrm>
            <a:off x="442913" y="1796869"/>
            <a:ext cx="11053763" cy="3114371"/>
          </a:xfrm>
          <a:prstGeom prst="roundRect">
            <a:avLst/>
          </a:prstGeom>
          <a:solidFill>
            <a:srgbClr val="EC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5" tIns="34287" rIns="68575" bIns="34287" rtlCol="0" anchor="ctr"/>
          <a:lstStyle/>
          <a:p>
            <a:pPr algn="ctr" defTabSz="685734">
              <a:defRPr/>
            </a:pPr>
            <a:endParaRPr lang="ru-RU" sz="1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C18E83-D808-4986-B996-5910CFDB1DE9}"/>
              </a:ext>
            </a:extLst>
          </p:cNvPr>
          <p:cNvSpPr txBox="1"/>
          <p:nvPr/>
        </p:nvSpPr>
        <p:spPr>
          <a:xfrm>
            <a:off x="700671" y="1690509"/>
            <a:ext cx="494135" cy="346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9900" dirty="0">
                <a:solidFill>
                  <a:srgbClr val="1890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19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18BC87-99F1-4630-A112-B5116EB384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79601" y="2227542"/>
            <a:ext cx="9029700" cy="2253025"/>
          </a:xfrm>
        </p:spPr>
        <p:txBody>
          <a:bodyPr/>
          <a:lstStyle>
            <a:lvl1pPr marL="0" indent="0">
              <a:buNone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C51396B-EE1F-4000-A317-FA1287DCF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375" y="200441"/>
            <a:ext cx="429076" cy="43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8196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864224A-0D8C-4149-8EB2-CD9729E043E3}"/>
              </a:ext>
            </a:extLst>
          </p:cNvPr>
          <p:cNvSpPr/>
          <p:nvPr userDrawn="1"/>
        </p:nvSpPr>
        <p:spPr>
          <a:xfrm>
            <a:off x="0" y="1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DF5ABC-2F51-4348-936E-5C87AD634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32442"/>
          <a:stretch/>
        </p:blipFill>
        <p:spPr>
          <a:xfrm>
            <a:off x="0" y="5776245"/>
            <a:ext cx="12192000" cy="1081755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7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2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23" name="Скругленный прямоугольник 62">
            <a:extLst>
              <a:ext uri="{FF2B5EF4-FFF2-40B4-BE49-F238E27FC236}">
                <a16:creationId xmlns:a16="http://schemas.microsoft.com/office/drawing/2014/main" id="{6F88CC8F-CF2E-4730-9A5B-0B168CF040FD}"/>
              </a:ext>
            </a:extLst>
          </p:cNvPr>
          <p:cNvSpPr/>
          <p:nvPr/>
        </p:nvSpPr>
        <p:spPr>
          <a:xfrm>
            <a:off x="9499602" y="1872154"/>
            <a:ext cx="2009775" cy="3113695"/>
          </a:xfrm>
          <a:prstGeom prst="roundRect">
            <a:avLst/>
          </a:prstGeom>
          <a:solidFill>
            <a:srgbClr val="ECF3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533" tIns="53767" rIns="107533" bIns="53767" rtlCol="0" anchor="ctr"/>
          <a:lstStyle>
            <a:defPPr>
              <a:defRPr lang="ru-RU"/>
            </a:defPPr>
            <a:lvl1pPr marL="0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37667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75334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13002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50669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688336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26003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763670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01338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200" dirty="0">
              <a:solidFill>
                <a:srgbClr val="1075A0"/>
              </a:solidFill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5" name="Скругленный прямоугольник 62">
            <a:extLst>
              <a:ext uri="{FF2B5EF4-FFF2-40B4-BE49-F238E27FC236}">
                <a16:creationId xmlns:a16="http://schemas.microsoft.com/office/drawing/2014/main" id="{96407B50-B7EF-468E-B043-31B1E8188E02}"/>
              </a:ext>
            </a:extLst>
          </p:cNvPr>
          <p:cNvSpPr/>
          <p:nvPr/>
        </p:nvSpPr>
        <p:spPr>
          <a:xfrm>
            <a:off x="7235430" y="1872154"/>
            <a:ext cx="2009775" cy="3113695"/>
          </a:xfrm>
          <a:prstGeom prst="roundRect">
            <a:avLst/>
          </a:prstGeom>
          <a:solidFill>
            <a:srgbClr val="ECF3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533" tIns="53767" rIns="107533" bIns="53767" rtlCol="0" anchor="ctr"/>
          <a:lstStyle>
            <a:defPPr>
              <a:defRPr lang="ru-RU"/>
            </a:defPPr>
            <a:lvl1pPr marL="0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37667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75334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13002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50669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688336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26003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763670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01338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200" dirty="0">
              <a:solidFill>
                <a:srgbClr val="1075A0"/>
              </a:solidFill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62">
            <a:extLst>
              <a:ext uri="{FF2B5EF4-FFF2-40B4-BE49-F238E27FC236}">
                <a16:creationId xmlns:a16="http://schemas.microsoft.com/office/drawing/2014/main" id="{FAAE2D12-3A60-49FA-9D17-4F3A5DEF32A9}"/>
              </a:ext>
            </a:extLst>
          </p:cNvPr>
          <p:cNvSpPr/>
          <p:nvPr/>
        </p:nvSpPr>
        <p:spPr>
          <a:xfrm>
            <a:off x="4971258" y="1872154"/>
            <a:ext cx="2009775" cy="3113695"/>
          </a:xfrm>
          <a:prstGeom prst="roundRect">
            <a:avLst/>
          </a:prstGeom>
          <a:solidFill>
            <a:srgbClr val="ECF3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533" tIns="53767" rIns="107533" bIns="53767" rtlCol="0" anchor="ctr"/>
          <a:lstStyle>
            <a:defPPr>
              <a:defRPr lang="ru-RU"/>
            </a:defPPr>
            <a:lvl1pPr marL="0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37667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75334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13002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50669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688336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26003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763670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01338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200" dirty="0">
              <a:solidFill>
                <a:srgbClr val="1075A0"/>
              </a:solidFill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62">
            <a:extLst>
              <a:ext uri="{FF2B5EF4-FFF2-40B4-BE49-F238E27FC236}">
                <a16:creationId xmlns:a16="http://schemas.microsoft.com/office/drawing/2014/main" id="{D20BBF88-8173-483F-9B6F-4F84C3851A84}"/>
              </a:ext>
            </a:extLst>
          </p:cNvPr>
          <p:cNvSpPr/>
          <p:nvPr/>
        </p:nvSpPr>
        <p:spPr>
          <a:xfrm>
            <a:off x="2707086" y="1872154"/>
            <a:ext cx="2009775" cy="3113695"/>
          </a:xfrm>
          <a:prstGeom prst="roundRect">
            <a:avLst/>
          </a:prstGeom>
          <a:solidFill>
            <a:srgbClr val="ECF3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533" tIns="53767" rIns="107533" bIns="53767" rtlCol="0" anchor="ctr"/>
          <a:lstStyle>
            <a:defPPr>
              <a:defRPr lang="ru-RU"/>
            </a:defPPr>
            <a:lvl1pPr marL="0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37667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75334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13002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50669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688336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26003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763670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01338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200" dirty="0">
              <a:solidFill>
                <a:srgbClr val="1075A0"/>
              </a:solidFill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62">
            <a:extLst>
              <a:ext uri="{FF2B5EF4-FFF2-40B4-BE49-F238E27FC236}">
                <a16:creationId xmlns:a16="http://schemas.microsoft.com/office/drawing/2014/main" id="{554D74F5-843B-4172-B410-43CCC36E5AD3}"/>
              </a:ext>
            </a:extLst>
          </p:cNvPr>
          <p:cNvSpPr/>
          <p:nvPr/>
        </p:nvSpPr>
        <p:spPr>
          <a:xfrm>
            <a:off x="442914" y="1872154"/>
            <a:ext cx="2009775" cy="3113695"/>
          </a:xfrm>
          <a:prstGeom prst="roundRect">
            <a:avLst/>
          </a:prstGeom>
          <a:solidFill>
            <a:srgbClr val="ECF3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533" tIns="53767" rIns="107533" bIns="53767" rtlCol="0" anchor="ctr"/>
          <a:lstStyle>
            <a:defPPr>
              <a:defRPr lang="ru-RU"/>
            </a:defPPr>
            <a:lvl1pPr marL="0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37667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75334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13002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50669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688336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26003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763670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01338" algn="l" defTabSz="1075334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200" dirty="0">
              <a:solidFill>
                <a:srgbClr val="1075A0"/>
              </a:solidFill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21A80-39A6-4E2F-AA2D-B1CEE8E54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4" y="2057397"/>
            <a:ext cx="1628775" cy="447675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1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08C485A-9681-448A-81BE-B6CA264228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97586" y="2057400"/>
            <a:ext cx="1628775" cy="447675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1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1A886CF5-5BF2-4036-93F4-DE5E09696D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1758" y="2057399"/>
            <a:ext cx="1628775" cy="447675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1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95967238-8323-4F8D-ACA2-0762369D11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25930" y="2057399"/>
            <a:ext cx="1628775" cy="447675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1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FF611DAC-2430-4D7B-88D5-B0E41282A5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90101" y="2057397"/>
            <a:ext cx="1628775" cy="447675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1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5FCFE675-B460-4BFA-97EA-2ADD07C8DC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3414" y="2728418"/>
            <a:ext cx="1628775" cy="900605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accent2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1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A1AC4B5-EA60-4888-B12B-34E863943D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97586" y="2728420"/>
            <a:ext cx="1628775" cy="900605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accent2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1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F859520D-EAC4-4A05-AB8F-9B59E5A6B9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61757" y="2728420"/>
            <a:ext cx="1628775" cy="900605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accent2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1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C423D06D-85F7-4DA5-9EB0-ACD94C8B99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25930" y="2728420"/>
            <a:ext cx="1628775" cy="900605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accent2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1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B0BA10D8-09A3-40E5-9067-9E2AE1B406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690099" y="2728420"/>
            <a:ext cx="1628775" cy="900605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accent2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1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D9F7850-CCAC-4F0E-BECD-95A4BBF8BD7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3414" y="3775070"/>
            <a:ext cx="1628775" cy="900605"/>
          </a:xfrm>
        </p:spPr>
        <p:txBody>
          <a:bodyPr anchor="t">
            <a:noAutofit/>
          </a:bodyPr>
          <a:lstStyle>
            <a:lvl1pPr marL="0" indent="0" algn="ctr">
              <a:buNone/>
              <a:defRPr sz="1400" b="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1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62538C65-07C8-4071-AB10-C6BBD36471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97585" y="3775070"/>
            <a:ext cx="1628775" cy="900605"/>
          </a:xfrm>
        </p:spPr>
        <p:txBody>
          <a:bodyPr anchor="t">
            <a:noAutofit/>
          </a:bodyPr>
          <a:lstStyle>
            <a:lvl1pPr marL="0" indent="0" algn="ctr">
              <a:buNone/>
              <a:defRPr sz="1400" b="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1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F019A42-02C8-48FA-A8A5-163591CD668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61755" y="3775070"/>
            <a:ext cx="1628775" cy="900605"/>
          </a:xfrm>
        </p:spPr>
        <p:txBody>
          <a:bodyPr anchor="t">
            <a:noAutofit/>
          </a:bodyPr>
          <a:lstStyle>
            <a:lvl1pPr marL="0" indent="0" algn="ctr">
              <a:buNone/>
              <a:defRPr sz="1400" b="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1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7E61C812-8A13-487B-8CDC-BD4804088A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425930" y="3775070"/>
            <a:ext cx="1628775" cy="900605"/>
          </a:xfrm>
        </p:spPr>
        <p:txBody>
          <a:bodyPr anchor="t">
            <a:noAutofit/>
          </a:bodyPr>
          <a:lstStyle>
            <a:lvl1pPr marL="0" indent="0" algn="ctr">
              <a:buNone/>
              <a:defRPr sz="1400" b="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1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4A9EFE13-9362-49EE-80D4-0155E4523E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690099" y="3775070"/>
            <a:ext cx="1628775" cy="900605"/>
          </a:xfrm>
        </p:spPr>
        <p:txBody>
          <a:bodyPr anchor="t">
            <a:noAutofit/>
          </a:bodyPr>
          <a:lstStyle>
            <a:lvl1pPr marL="0" indent="0" algn="ctr">
              <a:buNone/>
              <a:defRPr sz="1400" b="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1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BD23FBFB-9113-455B-8ABB-EF8D168BF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375" y="200441"/>
            <a:ext cx="429076" cy="43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5990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атовка для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6">
            <a:extLst>
              <a:ext uri="{FF2B5EF4-FFF2-40B4-BE49-F238E27FC236}">
                <a16:creationId xmlns:a16="http://schemas.microsoft.com/office/drawing/2014/main" id="{3FAE977E-2FF3-4512-BCA2-1CAA8FE9E9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34499" y="6412658"/>
            <a:ext cx="2743200" cy="365125"/>
          </a:xfrm>
        </p:spPr>
        <p:txBody>
          <a:bodyPr/>
          <a:lstStyle>
            <a:lvl1pPr>
              <a:defRPr sz="1100" b="1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0" name="Text Placeholder 2">
            <a:extLst>
              <a:ext uri="{FF2B5EF4-FFF2-40B4-BE49-F238E27FC236}">
                <a16:creationId xmlns:a16="http://schemas.microsoft.com/office/drawing/2014/main" id="{A7A082F6-503B-4FB5-A900-940BD170DB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38626" y="1553646"/>
            <a:ext cx="3714751" cy="895351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Text Placeholder 3">
            <a:extLst>
              <a:ext uri="{FF2B5EF4-FFF2-40B4-BE49-F238E27FC236}">
                <a16:creationId xmlns:a16="http://schemas.microsoft.com/office/drawing/2014/main" id="{08D1330B-9FF2-46F8-80AE-9F1F4E70A0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38626" y="2638726"/>
            <a:ext cx="3714751" cy="895351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4">
            <a:extLst>
              <a:ext uri="{FF2B5EF4-FFF2-40B4-BE49-F238E27FC236}">
                <a16:creationId xmlns:a16="http://schemas.microsoft.com/office/drawing/2014/main" id="{A199F748-32C1-47C2-B3DB-B8321A5DB4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8626" y="3723806"/>
            <a:ext cx="3714751" cy="895351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Text Placeholder 5">
            <a:extLst>
              <a:ext uri="{FF2B5EF4-FFF2-40B4-BE49-F238E27FC236}">
                <a16:creationId xmlns:a16="http://schemas.microsoft.com/office/drawing/2014/main" id="{9C3AAEB8-FB9E-4737-BDBD-C862CE73A0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38626" y="4808886"/>
            <a:ext cx="3714751" cy="895351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Text Placeholder 6">
            <a:extLst>
              <a:ext uri="{FF2B5EF4-FFF2-40B4-BE49-F238E27FC236}">
                <a16:creationId xmlns:a16="http://schemas.microsoft.com/office/drawing/2014/main" id="{785C6524-B27D-4A08-A6B4-8FD379ADB4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38626" y="5893966"/>
            <a:ext cx="3714751" cy="895351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Text Placeholder 7">
            <a:extLst>
              <a:ext uri="{FF2B5EF4-FFF2-40B4-BE49-F238E27FC236}">
                <a16:creationId xmlns:a16="http://schemas.microsoft.com/office/drawing/2014/main" id="{811257B2-DBA9-48FF-A342-775EB85CA7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9275" y="1553646"/>
            <a:ext cx="3327400" cy="895351"/>
          </a:xfrm>
        </p:spPr>
        <p:txBody>
          <a:bodyPr>
            <a:normAutofit/>
          </a:bodyPr>
          <a:lstStyle>
            <a:lvl1pPr marL="171446" indent="-171446"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" name="Text Placeholder 8">
            <a:extLst>
              <a:ext uri="{FF2B5EF4-FFF2-40B4-BE49-F238E27FC236}">
                <a16:creationId xmlns:a16="http://schemas.microsoft.com/office/drawing/2014/main" id="{716FF647-A8D5-44E5-8D32-A9DDE22E004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69275" y="2638726"/>
            <a:ext cx="3327400" cy="895351"/>
          </a:xfrm>
        </p:spPr>
        <p:txBody>
          <a:bodyPr>
            <a:normAutofit/>
          </a:bodyPr>
          <a:lstStyle>
            <a:lvl1pPr marL="171446" indent="-171446"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7" name="Text Placeholder 9">
            <a:extLst>
              <a:ext uri="{FF2B5EF4-FFF2-40B4-BE49-F238E27FC236}">
                <a16:creationId xmlns:a16="http://schemas.microsoft.com/office/drawing/2014/main" id="{E06A50D8-BB2C-4E39-93E7-AB1EABA054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69275" y="3723806"/>
            <a:ext cx="3327400" cy="895351"/>
          </a:xfrm>
        </p:spPr>
        <p:txBody>
          <a:bodyPr>
            <a:normAutofit/>
          </a:bodyPr>
          <a:lstStyle>
            <a:lvl1pPr marL="171446" indent="-171446"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8" name="Text Placeholder 10">
            <a:extLst>
              <a:ext uri="{FF2B5EF4-FFF2-40B4-BE49-F238E27FC236}">
                <a16:creationId xmlns:a16="http://schemas.microsoft.com/office/drawing/2014/main" id="{03674729-5801-45C4-ACFD-1E02FFFF53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69275" y="4808886"/>
            <a:ext cx="3327400" cy="895351"/>
          </a:xfrm>
        </p:spPr>
        <p:txBody>
          <a:bodyPr>
            <a:normAutofit/>
          </a:bodyPr>
          <a:lstStyle>
            <a:lvl1pPr marL="171446" indent="-171446"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9" name="Text Placeholder 11">
            <a:extLst>
              <a:ext uri="{FF2B5EF4-FFF2-40B4-BE49-F238E27FC236}">
                <a16:creationId xmlns:a16="http://schemas.microsoft.com/office/drawing/2014/main" id="{3BC505A5-D834-45EE-9377-6C275D617A4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69275" y="5893966"/>
            <a:ext cx="3327400" cy="895351"/>
          </a:xfrm>
        </p:spPr>
        <p:txBody>
          <a:bodyPr>
            <a:normAutofit/>
          </a:bodyPr>
          <a:lstStyle>
            <a:lvl1pPr marL="171446" indent="-171446"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0" name="Text Placeholder 12">
            <a:extLst>
              <a:ext uri="{FF2B5EF4-FFF2-40B4-BE49-F238E27FC236}">
                <a16:creationId xmlns:a16="http://schemas.microsoft.com/office/drawing/2014/main" id="{EF547303-AB38-4EAA-9439-C969E5A1F89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07975" y="1553646"/>
            <a:ext cx="3714751" cy="895351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3">
            <a:extLst>
              <a:ext uri="{FF2B5EF4-FFF2-40B4-BE49-F238E27FC236}">
                <a16:creationId xmlns:a16="http://schemas.microsoft.com/office/drawing/2014/main" id="{62EB12FC-EC72-4412-A59C-4D75E9C3459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7975" y="2638726"/>
            <a:ext cx="3714751" cy="895351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4">
            <a:extLst>
              <a:ext uri="{FF2B5EF4-FFF2-40B4-BE49-F238E27FC236}">
                <a16:creationId xmlns:a16="http://schemas.microsoft.com/office/drawing/2014/main" id="{0D5D2601-D66B-4E48-A775-B9305B4CA0B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07975" y="3723806"/>
            <a:ext cx="3714751" cy="895351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3" name="Text Placeholder 15">
            <a:extLst>
              <a:ext uri="{FF2B5EF4-FFF2-40B4-BE49-F238E27FC236}">
                <a16:creationId xmlns:a16="http://schemas.microsoft.com/office/drawing/2014/main" id="{6132E835-F1FC-4D54-9E58-68E6F1804CE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07975" y="4808886"/>
            <a:ext cx="3714751" cy="895351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" name="Text Placeholder 16">
            <a:extLst>
              <a:ext uri="{FF2B5EF4-FFF2-40B4-BE49-F238E27FC236}">
                <a16:creationId xmlns:a16="http://schemas.microsoft.com/office/drawing/2014/main" id="{28B588DE-9F90-4232-AD3E-AED361F498C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07975" y="5893966"/>
            <a:ext cx="3714751" cy="895351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2692376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DF5ABC-2F51-4348-936E-5C87AD634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32442" t="28115" b="68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E2DB68-294E-4D41-A786-2963C019F15C}"/>
              </a:ext>
            </a:extLst>
          </p:cNvPr>
          <p:cNvSpPr/>
          <p:nvPr userDrawn="1"/>
        </p:nvSpPr>
        <p:spPr>
          <a:xfrm>
            <a:off x="0" y="1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7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2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5309A1-1DFE-4448-9E97-68A9703F8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5" y="4114802"/>
            <a:ext cx="10899775" cy="2219325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375" y="200441"/>
            <a:ext cx="429076" cy="43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6186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124A276-14A0-4C44-B211-694B36A90DCC}"/>
              </a:ext>
            </a:extLst>
          </p:cNvPr>
          <p:cNvSpPr/>
          <p:nvPr userDrawn="1"/>
        </p:nvSpPr>
        <p:spPr>
          <a:xfrm>
            <a:off x="0" y="1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6BED0-189E-4943-8DB6-0A9EF11C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246983"/>
            <a:ext cx="5157787" cy="8239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46D484-19A6-4B6B-BDF5-A6692731BB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32442"/>
          <a:stretch/>
        </p:blipFill>
        <p:spPr>
          <a:xfrm>
            <a:off x="0" y="5776245"/>
            <a:ext cx="12192000" cy="108175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947A0-6C39-4DAC-9F4E-F570EAD45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305051"/>
            <a:ext cx="5157787" cy="3884613"/>
          </a:xfrm>
        </p:spPr>
        <p:txBody>
          <a:bodyPr>
            <a:normAutofit/>
          </a:bodyPr>
          <a:lstStyle>
            <a:lvl1pPr marL="228594" indent="-228594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1pPr>
            <a:lvl2pPr marL="685783" indent="-228594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2pPr>
            <a:lvl3pPr marL="1142971" indent="-228594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3pPr>
            <a:lvl4pPr marL="1600160" indent="-228594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4pPr>
            <a:lvl5pPr marL="2057349" indent="-228594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E98F0-0A34-49DA-A1B6-8099465AB7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5" y="1246983"/>
            <a:ext cx="5183188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8B27D2-411C-4250-86F9-248A70DD2C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305051"/>
            <a:ext cx="5183188" cy="3884613"/>
          </a:xfrm>
        </p:spPr>
        <p:txBody>
          <a:bodyPr>
            <a:normAutofit/>
          </a:bodyPr>
          <a:lstStyle>
            <a:lvl1pPr marL="228594" indent="-228594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1pPr>
            <a:lvl2pPr marL="685783" indent="-228594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2pPr>
            <a:lvl3pPr marL="1142971" indent="-228594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3pPr>
            <a:lvl4pPr marL="1600160" indent="-228594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4pPr>
            <a:lvl5pPr marL="2057349" indent="-228594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9C537432-E2EF-4BF1-90A7-32FD5153EA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96892C9-3AB1-475D-812F-6012186E2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2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E643017-68A8-4D7A-A149-A31F01702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375" y="200441"/>
            <a:ext cx="429076" cy="43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8035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5D6948E1-4C02-4B5B-9100-1BA4B150A4CC}"/>
              </a:ext>
            </a:extLst>
          </p:cNvPr>
          <p:cNvSpPr/>
          <p:nvPr userDrawn="1"/>
        </p:nvSpPr>
        <p:spPr>
          <a:xfrm>
            <a:off x="0" y="1949757"/>
            <a:ext cx="12192000" cy="307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FFE443-A806-4B0E-B29B-2FB0A67F4C84}"/>
              </a:ext>
            </a:extLst>
          </p:cNvPr>
          <p:cNvSpPr/>
          <p:nvPr userDrawn="1"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16EEB178-8A08-4BF4-91DA-5B98646AA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230ABB-6F58-4234-9FBD-8AB4140494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21" y="0"/>
            <a:ext cx="6470589" cy="6858000"/>
          </a:xfrm>
          <a:prstGeom prst="rect">
            <a:avLst/>
          </a:prstGeom>
        </p:spPr>
      </p:pic>
      <p:pic>
        <p:nvPicPr>
          <p:cNvPr id="11" name="Graphic 8">
            <a:extLst>
              <a:ext uri="{FF2B5EF4-FFF2-40B4-BE49-F238E27FC236}">
                <a16:creationId xmlns:a16="http://schemas.microsoft.com/office/drawing/2014/main" id="{DF718007-AE6D-4DA1-AD07-FC02DD9B36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405455" y="1480906"/>
            <a:ext cx="3859200" cy="3859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0" y="241045"/>
            <a:ext cx="3250267" cy="113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001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онка и баб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432EC8-AC2B-41DD-B009-A399F7F4708A}"/>
              </a:ext>
            </a:extLst>
          </p:cNvPr>
          <p:cNvSpPr/>
          <p:nvPr userDrawn="1"/>
        </p:nvSpPr>
        <p:spPr>
          <a:xfrm>
            <a:off x="0" y="1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521EB3-2623-4D19-8CFB-BC2369EED6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32442"/>
          <a:stretch/>
        </p:blipFill>
        <p:spPr>
          <a:xfrm>
            <a:off x="0" y="5776245"/>
            <a:ext cx="12192000" cy="1081755"/>
          </a:xfrm>
          <a:prstGeom prst="rect">
            <a:avLst/>
          </a:prstGeom>
        </p:spPr>
      </p:pic>
      <p:sp>
        <p:nvSpPr>
          <p:cNvPr id="12" name="Скругленный прямоугольник 33">
            <a:extLst>
              <a:ext uri="{FF2B5EF4-FFF2-40B4-BE49-F238E27FC236}">
                <a16:creationId xmlns:a16="http://schemas.microsoft.com/office/drawing/2014/main" id="{9A409869-6018-47A6-B49B-23C2F6540AAB}"/>
              </a:ext>
            </a:extLst>
          </p:cNvPr>
          <p:cNvSpPr/>
          <p:nvPr/>
        </p:nvSpPr>
        <p:spPr>
          <a:xfrm>
            <a:off x="7866065" y="1098098"/>
            <a:ext cx="5117407" cy="4865007"/>
          </a:xfrm>
          <a:prstGeom prst="roundRect">
            <a:avLst/>
          </a:prstGeom>
          <a:solidFill>
            <a:srgbClr val="EC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5" tIns="34287" rIns="68575" bIns="34287" rtlCol="0" anchor="ctr"/>
          <a:lstStyle/>
          <a:p>
            <a:pPr algn="ctr" defTabSz="685734">
              <a:defRPr/>
            </a:pPr>
            <a:endParaRPr lang="ru-RU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6F51D3-1D48-4B4F-831E-26FFA425D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DD9EF67E-4F30-4336-935D-9CEC43D40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2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A21A71B5-7B65-4C24-9580-57E6AA1488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1" y="1323976"/>
            <a:ext cx="6300107" cy="4524829"/>
          </a:xfrm>
        </p:spPr>
        <p:txBody>
          <a:bodyPr>
            <a:normAutofit/>
          </a:bodyPr>
          <a:lstStyle>
            <a:lvl1pPr marL="228594" indent="-228594"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685783" indent="-228594">
              <a:buClr>
                <a:schemeClr val="tx2"/>
              </a:buClr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2pPr>
            <a:lvl3pPr marL="1142971" indent="-228594">
              <a:buClr>
                <a:schemeClr val="tx2"/>
              </a:buClr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1600160" indent="-228594">
              <a:buClr>
                <a:schemeClr val="tx2"/>
              </a:buClr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4pPr>
            <a:lvl5pPr marL="2057349" indent="-228594">
              <a:buClr>
                <a:schemeClr val="tx2"/>
              </a:buClr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9B48F3C9-23C7-41D2-9897-A3F464FE34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23813" y="2134067"/>
            <a:ext cx="3441699" cy="3369583"/>
          </a:xfrm>
        </p:spPr>
        <p:txBody>
          <a:bodyPr>
            <a:normAutofit/>
          </a:bodyPr>
          <a:lstStyle>
            <a:lvl1pPr marL="228594" indent="-228594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685783" indent="-228594">
              <a:buClr>
                <a:schemeClr val="tx2"/>
              </a:buClr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2pPr>
            <a:lvl3pPr marL="1142971" indent="-228594">
              <a:buClr>
                <a:schemeClr val="tx2"/>
              </a:buClr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3pPr>
            <a:lvl4pPr marL="1600160" indent="-228594">
              <a:buClr>
                <a:schemeClr val="tx2"/>
              </a:buClr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4pPr>
            <a:lvl5pPr marL="2057349" indent="-228594">
              <a:buClr>
                <a:schemeClr val="tx2"/>
              </a:buClr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5A7B60-5AB2-4827-A7D4-D25E15A6A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23811" y="1302670"/>
            <a:ext cx="3441700" cy="571500"/>
          </a:xfrm>
        </p:spPr>
        <p:txBody>
          <a:bodyPr anchor="ctr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3BF2925-A944-4DEF-BDE1-1973DF8BF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375" y="200441"/>
            <a:ext cx="429076" cy="43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59442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Пустой слайд с подва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DF2037-6562-4039-80B1-04012E84ED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32442"/>
          <a:stretch/>
        </p:blipFill>
        <p:spPr>
          <a:xfrm>
            <a:off x="0" y="5776245"/>
            <a:ext cx="12192000" cy="1081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CC1A73-63C3-4376-B0A7-A4532D751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89B92AE-557D-452C-87E8-14E80D823F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28252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0942D5-EDF5-4E10-9FC1-29A2A9EDCC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marL="89518">
              <a:lnSpc>
                <a:spcPts val="1551"/>
              </a:lnSpc>
            </a:pPr>
            <a:fld id="{81D60167-4931-47E6-BA6A-407CBD079E47}" type="slidenum">
              <a:rPr lang="ru-RU" sz="1333" spc="-152" smtClean="0">
                <a:solidFill>
                  <a:srgbClr val="FFFFFF"/>
                </a:solidFill>
                <a:latin typeface="Arial Narrow"/>
                <a:cs typeface="Arial Narrow"/>
              </a:rPr>
              <a:pPr marL="89518">
                <a:lnSpc>
                  <a:spcPts val="1551"/>
                </a:lnSpc>
              </a:pPr>
              <a:t>‹#›</a:t>
            </a:fld>
            <a:endParaRPr lang="ru-RU" sz="1333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875788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516688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7965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5D6948E1-4C02-4B5B-9100-1BA4B150A4CC}"/>
              </a:ext>
            </a:extLst>
          </p:cNvPr>
          <p:cNvSpPr/>
          <p:nvPr/>
        </p:nvSpPr>
        <p:spPr>
          <a:xfrm>
            <a:off x="0" y="1949757"/>
            <a:ext cx="12192000" cy="307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FFE443-A806-4B0E-B29B-2FB0A67F4C84}"/>
              </a:ext>
            </a:extLst>
          </p:cNvPr>
          <p:cNvSpPr/>
          <p:nvPr/>
        </p:nvSpPr>
        <p:spPr>
          <a:xfrm>
            <a:off x="1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16EEB178-8A08-4BF4-91DA-5B98646AA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7" y="0"/>
            <a:ext cx="11556083" cy="6858000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FD4E993C-AAE6-4DAE-BC68-1D26D25B3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3" y="202348"/>
            <a:ext cx="2498383" cy="914353"/>
          </a:xfrm>
          <a:prstGeom prst="rect">
            <a:avLst/>
          </a:prstGeom>
        </p:spPr>
      </p:pic>
      <p:pic>
        <p:nvPicPr>
          <p:cNvPr id="10" name="Graphic 8">
            <a:extLst>
              <a:ext uri="{FF2B5EF4-FFF2-40B4-BE49-F238E27FC236}">
                <a16:creationId xmlns:a16="http://schemas.microsoft.com/office/drawing/2014/main" id="{E4A06F51-8D74-481D-B671-CAA8E6359B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910730" y="1062381"/>
            <a:ext cx="4848652" cy="4848652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55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8"/>
            <a:ext cx="2743200" cy="365125"/>
          </a:xfrm>
        </p:spPr>
        <p:txBody>
          <a:bodyPr/>
          <a:lstStyle>
            <a:lvl1pPr>
              <a:defRPr sz="1467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 userDrawn="1"/>
        </p:nvSpPr>
        <p:spPr>
          <a:xfrm>
            <a:off x="0" y="11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9" rIns="91391" bIns="45699" rtlCol="0" anchor="ctr"/>
          <a:lstStyle/>
          <a:p>
            <a:pPr algn="ctr"/>
            <a:endParaRPr lang="ru-RU" sz="1244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17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5309A1-1DFE-4448-9E97-68A9703F8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9" y="4114804"/>
            <a:ext cx="10899775" cy="2219325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382" y="200454"/>
            <a:ext cx="429076" cy="4328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7BB4B3-8D47-430B-9B65-D995DD1AB3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3253"/>
            <a:ext cx="12192000" cy="10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920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9656">
          <p15:clr>
            <a:srgbClr val="FBAE40"/>
          </p15:clr>
        </p15:guide>
        <p15:guide id="2" pos="796">
          <p15:clr>
            <a:srgbClr val="FBAE40"/>
          </p15:clr>
        </p15:guide>
        <p15:guide id="3" pos="37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8"/>
            <a:ext cx="2743200" cy="365125"/>
          </a:xfrm>
        </p:spPr>
        <p:txBody>
          <a:bodyPr/>
          <a:lstStyle>
            <a:lvl1pPr>
              <a:defRPr sz="1467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 userDrawn="1"/>
        </p:nvSpPr>
        <p:spPr>
          <a:xfrm>
            <a:off x="0" y="11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9" rIns="91391" bIns="45699" rtlCol="0" anchor="ctr"/>
          <a:lstStyle/>
          <a:p>
            <a:pPr algn="ctr"/>
            <a:endParaRPr lang="ru-RU" sz="1244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17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5309A1-1DFE-4448-9E97-68A9703F8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9" y="4114804"/>
            <a:ext cx="10899775" cy="2219325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382" y="200454"/>
            <a:ext cx="429076" cy="4328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7BB4B3-8D47-430B-9B65-D995DD1AB3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3253"/>
            <a:ext cx="12192000" cy="10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842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9656">
          <p15:clr>
            <a:srgbClr val="FBAE40"/>
          </p15:clr>
        </p15:guide>
        <p15:guide id="2" pos="796">
          <p15:clr>
            <a:srgbClr val="FBAE40"/>
          </p15:clr>
        </p15:guide>
        <p15:guide id="3" pos="37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8">
            <a:extLst>
              <a:ext uri="{FF2B5EF4-FFF2-40B4-BE49-F238E27FC236}">
                <a16:creationId xmlns:a16="http://schemas.microsoft.com/office/drawing/2014/main" id="{F6550597-C6A7-4D2A-A4A3-F1DC298C16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3000" contrast="15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89"/>
          <a:stretch/>
        </p:blipFill>
        <p:spPr>
          <a:xfrm>
            <a:off x="-1" y="6019799"/>
            <a:ext cx="12192001" cy="83819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rgbClr val="262626"/>
                </a:solidFill>
                <a:effectLst/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0" y="6219828"/>
            <a:ext cx="7011051" cy="6551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2870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8">
            <a:extLst>
              <a:ext uri="{FF2B5EF4-FFF2-40B4-BE49-F238E27FC236}">
                <a16:creationId xmlns:a16="http://schemas.microsoft.com/office/drawing/2014/main" id="{F6550597-C6A7-4D2A-A4A3-F1DC298C16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3000" contrast="15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89"/>
          <a:stretch/>
        </p:blipFill>
        <p:spPr>
          <a:xfrm>
            <a:off x="-1" y="6019799"/>
            <a:ext cx="12192001" cy="83819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rgbClr val="262626"/>
                </a:solidFill>
                <a:effectLst/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0" y="6219828"/>
            <a:ext cx="7011051" cy="6551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10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8">
            <a:extLst>
              <a:ext uri="{FF2B5EF4-FFF2-40B4-BE49-F238E27FC236}">
                <a16:creationId xmlns:a16="http://schemas.microsoft.com/office/drawing/2014/main" id="{F6550597-C6A7-4D2A-A4A3-F1DC298C16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3000" contrast="15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89"/>
          <a:stretch/>
        </p:blipFill>
        <p:spPr>
          <a:xfrm>
            <a:off x="-1" y="6019799"/>
            <a:ext cx="12192001" cy="83819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rgbClr val="262626"/>
                </a:solidFill>
                <a:effectLst/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0" y="6219828"/>
            <a:ext cx="7011051" cy="6551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4240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8">
            <a:extLst>
              <a:ext uri="{FF2B5EF4-FFF2-40B4-BE49-F238E27FC236}">
                <a16:creationId xmlns:a16="http://schemas.microsoft.com/office/drawing/2014/main" id="{F6550597-C6A7-4D2A-A4A3-F1DC298C16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3000" contrast="15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89"/>
          <a:stretch/>
        </p:blipFill>
        <p:spPr>
          <a:xfrm>
            <a:off x="-1" y="6019798"/>
            <a:ext cx="12192001" cy="83819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rgbClr val="262626"/>
                </a:solidFill>
                <a:effectLst/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2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3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390"/>
          <a:stretch/>
        </p:blipFill>
        <p:spPr>
          <a:xfrm>
            <a:off x="175390" y="143258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-1" y="6219827"/>
            <a:ext cx="7011051" cy="6551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2147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8">
            <a:extLst>
              <a:ext uri="{FF2B5EF4-FFF2-40B4-BE49-F238E27FC236}">
                <a16:creationId xmlns:a16="http://schemas.microsoft.com/office/drawing/2014/main" id="{F6550597-C6A7-4D2A-A4A3-F1DC298C16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3000" contrast="15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89"/>
          <a:stretch/>
        </p:blipFill>
        <p:spPr>
          <a:xfrm>
            <a:off x="-1" y="6019799"/>
            <a:ext cx="12192001" cy="83819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rgbClr val="262626"/>
                </a:solidFill>
                <a:effectLst/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0" y="6219828"/>
            <a:ext cx="7011051" cy="6551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8106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8">
            <a:extLst>
              <a:ext uri="{FF2B5EF4-FFF2-40B4-BE49-F238E27FC236}">
                <a16:creationId xmlns:a16="http://schemas.microsoft.com/office/drawing/2014/main" id="{F6550597-C6A7-4D2A-A4A3-F1DC298C16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3000" contrast="15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89"/>
          <a:stretch/>
        </p:blipFill>
        <p:spPr>
          <a:xfrm>
            <a:off x="-1" y="6019799"/>
            <a:ext cx="12192001" cy="83819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rgbClr val="262626"/>
                </a:solidFill>
                <a:effectLst/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0" y="6219828"/>
            <a:ext cx="7011051" cy="6551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417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8">
            <a:extLst>
              <a:ext uri="{FF2B5EF4-FFF2-40B4-BE49-F238E27FC236}">
                <a16:creationId xmlns:a16="http://schemas.microsoft.com/office/drawing/2014/main" id="{F6550597-C6A7-4D2A-A4A3-F1DC298C16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3000" contrast="15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89"/>
          <a:stretch/>
        </p:blipFill>
        <p:spPr>
          <a:xfrm>
            <a:off x="-1" y="6019799"/>
            <a:ext cx="12192001" cy="83819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rgbClr val="262626"/>
                </a:solidFill>
                <a:effectLst/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0" y="6219828"/>
            <a:ext cx="7011051" cy="6551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4335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8">
            <a:extLst>
              <a:ext uri="{FF2B5EF4-FFF2-40B4-BE49-F238E27FC236}">
                <a16:creationId xmlns:a16="http://schemas.microsoft.com/office/drawing/2014/main" id="{F6550597-C6A7-4D2A-A4A3-F1DC298C16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3000" contrast="15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89"/>
          <a:stretch/>
        </p:blipFill>
        <p:spPr>
          <a:xfrm>
            <a:off x="-1" y="6019799"/>
            <a:ext cx="12192001" cy="83819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rgbClr val="262626"/>
                </a:solidFill>
                <a:effectLst/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0" y="6219828"/>
            <a:ext cx="7011051" cy="6551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833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8">
            <a:extLst>
              <a:ext uri="{FF2B5EF4-FFF2-40B4-BE49-F238E27FC236}">
                <a16:creationId xmlns:a16="http://schemas.microsoft.com/office/drawing/2014/main" id="{F6550597-C6A7-4D2A-A4A3-F1DC298C16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3000" contrast="15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89"/>
          <a:stretch/>
        </p:blipFill>
        <p:spPr>
          <a:xfrm>
            <a:off x="-1" y="6019799"/>
            <a:ext cx="12192001" cy="83819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rgbClr val="262626"/>
                </a:solidFill>
                <a:effectLst/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0" y="6219828"/>
            <a:ext cx="7011051" cy="6551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672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8">
            <a:extLst>
              <a:ext uri="{FF2B5EF4-FFF2-40B4-BE49-F238E27FC236}">
                <a16:creationId xmlns:a16="http://schemas.microsoft.com/office/drawing/2014/main" id="{F6550597-C6A7-4D2A-A4A3-F1DC298C16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3000" contrast="15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89"/>
          <a:stretch/>
        </p:blipFill>
        <p:spPr>
          <a:xfrm>
            <a:off x="-1" y="6019799"/>
            <a:ext cx="12192001" cy="83819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rgbClr val="262626"/>
                </a:solidFill>
                <a:effectLst/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0" y="6219828"/>
            <a:ext cx="7011051" cy="6551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2483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8">
            <a:extLst>
              <a:ext uri="{FF2B5EF4-FFF2-40B4-BE49-F238E27FC236}">
                <a16:creationId xmlns:a16="http://schemas.microsoft.com/office/drawing/2014/main" id="{F6550597-C6A7-4D2A-A4A3-F1DC298C16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3000" contrast="15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89"/>
          <a:stretch/>
        </p:blipFill>
        <p:spPr>
          <a:xfrm>
            <a:off x="-1" y="6019799"/>
            <a:ext cx="12192001" cy="83819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rgbClr val="262626"/>
                </a:solidFill>
                <a:effectLst/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0" y="6219828"/>
            <a:ext cx="7011051" cy="6551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232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8">
            <a:extLst>
              <a:ext uri="{FF2B5EF4-FFF2-40B4-BE49-F238E27FC236}">
                <a16:creationId xmlns:a16="http://schemas.microsoft.com/office/drawing/2014/main" id="{F6550597-C6A7-4D2A-A4A3-F1DC298C16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3000" contrast="15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89"/>
          <a:stretch/>
        </p:blipFill>
        <p:spPr>
          <a:xfrm>
            <a:off x="-1" y="6019799"/>
            <a:ext cx="12192001" cy="83819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rgbClr val="262626"/>
                </a:solidFill>
                <a:effectLst/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0" y="6219828"/>
            <a:ext cx="7011051" cy="6551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996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8">
            <a:extLst>
              <a:ext uri="{FF2B5EF4-FFF2-40B4-BE49-F238E27FC236}">
                <a16:creationId xmlns:a16="http://schemas.microsoft.com/office/drawing/2014/main" id="{F6550597-C6A7-4D2A-A4A3-F1DC298C16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3000" contrast="15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89"/>
          <a:stretch/>
        </p:blipFill>
        <p:spPr>
          <a:xfrm>
            <a:off x="-1" y="6019799"/>
            <a:ext cx="12192001" cy="83819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rgbClr val="262626"/>
                </a:solidFill>
                <a:effectLst/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0" y="6219828"/>
            <a:ext cx="7011051" cy="6551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2104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8">
            <a:extLst>
              <a:ext uri="{FF2B5EF4-FFF2-40B4-BE49-F238E27FC236}">
                <a16:creationId xmlns:a16="http://schemas.microsoft.com/office/drawing/2014/main" id="{F6550597-C6A7-4D2A-A4A3-F1DC298C16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3000" contrast="15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89"/>
          <a:stretch/>
        </p:blipFill>
        <p:spPr>
          <a:xfrm>
            <a:off x="-1" y="6019799"/>
            <a:ext cx="12192001" cy="83819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rgbClr val="262626"/>
                </a:solidFill>
                <a:effectLst/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0" y="6219828"/>
            <a:ext cx="7011051" cy="6551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501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8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2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3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04112E4-8505-2208-C591-DDA414A66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390"/>
          <a:stretch/>
        </p:blipFill>
        <p:spPr>
          <a:xfrm>
            <a:off x="175390" y="143258"/>
            <a:ext cx="611247" cy="55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53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8">
            <a:extLst>
              <a:ext uri="{FF2B5EF4-FFF2-40B4-BE49-F238E27FC236}">
                <a16:creationId xmlns:a16="http://schemas.microsoft.com/office/drawing/2014/main" id="{F6550597-C6A7-4D2A-A4A3-F1DC298C16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3000" contrast="15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89"/>
          <a:stretch/>
        </p:blipFill>
        <p:spPr>
          <a:xfrm>
            <a:off x="-1" y="6019799"/>
            <a:ext cx="12192001" cy="83819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rgbClr val="262626"/>
                </a:solidFill>
                <a:effectLst/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0" y="6219828"/>
            <a:ext cx="7011051" cy="6551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586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">
    <p:bg>
      <p:bgPr>
        <a:gradFill>
          <a:gsLst>
            <a:gs pos="98907">
              <a:srgbClr val="007AFF">
                <a:alpha val="80000"/>
              </a:srgbClr>
            </a:gs>
            <a:gs pos="50000">
              <a:srgbClr val="66BAFF">
                <a:alpha val="80000"/>
              </a:srgbClr>
            </a:gs>
            <a:gs pos="0">
              <a:srgbClr val="007AFF">
                <a:alpha val="80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E2DB68-294E-4D41-A786-2963C019F15C}"/>
              </a:ext>
            </a:extLst>
          </p:cNvPr>
          <p:cNvSpPr/>
          <p:nvPr/>
        </p:nvSpPr>
        <p:spPr>
          <a:xfrm>
            <a:off x="0" y="2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375" y="200442"/>
            <a:ext cx="429076" cy="4328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A01ADA-7A8D-4417-84F0-40158758DE12}"/>
              </a:ext>
            </a:extLst>
          </p:cNvPr>
          <p:cNvSpPr/>
          <p:nvPr/>
        </p:nvSpPr>
        <p:spPr>
          <a:xfrm>
            <a:off x="0" y="1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3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C12D4E8-A854-70E7-6943-48D66D2208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390"/>
          <a:stretch/>
        </p:blipFill>
        <p:spPr>
          <a:xfrm>
            <a:off x="175390" y="143258"/>
            <a:ext cx="611247" cy="551687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C8B3E92D-5807-47A2-8A40-D247F86C42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>
            <a:off x="3438526" y="806600"/>
            <a:ext cx="8735681" cy="6040867"/>
          </a:xfrm>
          <a:prstGeom prst="rect">
            <a:avLst/>
          </a:prstGeom>
        </p:spPr>
      </p:pic>
      <p:pic>
        <p:nvPicPr>
          <p:cNvPr id="14" name="Рисунок 12">
            <a:extLst>
              <a:ext uri="{FF2B5EF4-FFF2-40B4-BE49-F238E27FC236}">
                <a16:creationId xmlns:a16="http://schemas.microsoft.com/office/drawing/2014/main" id="{BB7AF5DC-3786-4D67-A20D-5694F04E1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 flipH="1">
            <a:off x="17793" y="838200"/>
            <a:ext cx="8735683" cy="6040867"/>
          </a:xfrm>
          <a:prstGeom prst="rect">
            <a:avLst/>
          </a:prstGeom>
        </p:spPr>
      </p:pic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98A1CF8B-A32E-4032-847A-0187F2FC86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</p:spPr>
        <p:txBody>
          <a:bodyPr/>
          <a:lstStyle>
            <a:lvl1pPr>
              <a:defRPr sz="1400" b="1">
                <a:solidFill>
                  <a:srgbClr val="262626"/>
                </a:solidFill>
                <a:effectLst/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956925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DF5ABC-2F51-4348-936E-5C87AD634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 contrast="18000"/>
                    </a14:imgEffect>
                  </a14:imgLayer>
                </a14:imgProps>
              </a:ext>
            </a:extLst>
          </a:blip>
          <a:srcRect l="32442"/>
          <a:stretch/>
        </p:blipFill>
        <p:spPr>
          <a:xfrm>
            <a:off x="0" y="5776246"/>
            <a:ext cx="12192000" cy="1081755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7"/>
            <a:ext cx="2743200" cy="365125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1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ctr"/>
          <a:lstStyle/>
          <a:p>
            <a:pPr algn="ctr"/>
            <a:endParaRPr lang="ru-RU" sz="5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8" y="3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59750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E3871F9-012E-4CA1-B5B3-003F9F793B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2027" y="1323976"/>
            <a:ext cx="10525125" cy="4895851"/>
          </a:xfrm>
        </p:spPr>
        <p:txBody>
          <a:bodyPr>
            <a:normAutofit/>
          </a:bodyPr>
          <a:lstStyle>
            <a:lvl1pPr marL="168705" indent="-168705">
              <a:lnSpc>
                <a:spcPct val="100000"/>
              </a:lnSpc>
              <a:spcAft>
                <a:spcPts val="443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00">
                <a:solidFill>
                  <a:srgbClr val="000000"/>
                </a:solidFill>
              </a:defRPr>
            </a:lvl1pPr>
            <a:lvl2pPr marL="506116" indent="-168705">
              <a:lnSpc>
                <a:spcPct val="100000"/>
              </a:lnSpc>
              <a:spcAft>
                <a:spcPts val="443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00">
                <a:solidFill>
                  <a:srgbClr val="000000"/>
                </a:solidFill>
              </a:defRPr>
            </a:lvl2pPr>
            <a:lvl3pPr marL="843527" indent="-168705">
              <a:lnSpc>
                <a:spcPct val="100000"/>
              </a:lnSpc>
              <a:spcAft>
                <a:spcPts val="443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00">
                <a:solidFill>
                  <a:srgbClr val="000000"/>
                </a:solidFill>
              </a:defRPr>
            </a:lvl3pPr>
            <a:lvl4pPr marL="1180937" indent="-168705">
              <a:lnSpc>
                <a:spcPct val="100000"/>
              </a:lnSpc>
              <a:spcAft>
                <a:spcPts val="443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00">
                <a:solidFill>
                  <a:srgbClr val="000000"/>
                </a:solidFill>
              </a:defRPr>
            </a:lvl4pPr>
            <a:lvl5pPr marL="1518349" indent="-168705">
              <a:lnSpc>
                <a:spcPct val="100000"/>
              </a:lnSpc>
              <a:spcAft>
                <a:spcPts val="443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EAA0B70-AD17-5C86-B9BA-78FEAACF0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0267" y="202005"/>
            <a:ext cx="525320" cy="42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67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8981" userDrawn="1">
          <p15:clr>
            <a:srgbClr val="FBAE40"/>
          </p15:clr>
        </p15:guide>
        <p15:guide id="5" pos="740" userDrawn="1">
          <p15:clr>
            <a:srgbClr val="FBAE40"/>
          </p15:clr>
        </p15:guide>
        <p15:guide id="6" pos="34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8"/>
            <a:ext cx="2743200" cy="365125"/>
          </a:xfrm>
        </p:spPr>
        <p:txBody>
          <a:bodyPr/>
          <a:lstStyle>
            <a:lvl1pPr>
              <a:defRPr sz="1467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 userDrawn="1"/>
        </p:nvSpPr>
        <p:spPr>
          <a:xfrm>
            <a:off x="0" y="1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9" rIns="91391" bIns="45699" rtlCol="0" anchor="ctr"/>
          <a:lstStyle/>
          <a:p>
            <a:pPr algn="ctr"/>
            <a:endParaRPr lang="ru-RU" sz="1244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1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5309A1-1DFE-4448-9E97-68A9703F8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8" y="4114804"/>
            <a:ext cx="10899775" cy="2219325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382" y="200453"/>
            <a:ext cx="429076" cy="4328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7BB4B3-8D47-430B-9B65-D995DD1AB3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3252"/>
            <a:ext cx="12192000" cy="10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72267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9656">
          <p15:clr>
            <a:srgbClr val="FBAE40"/>
          </p15:clr>
        </p15:guide>
        <p15:guide id="2" pos="796">
          <p15:clr>
            <a:srgbClr val="FBAE40"/>
          </p15:clr>
        </p15:guide>
        <p15:guide id="3" pos="37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DF5ABC-2F51-4348-936E-5C87AD634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 contrast="18000"/>
                    </a14:imgEffect>
                  </a14:imgLayer>
                </a14:imgProps>
              </a:ext>
            </a:extLst>
          </a:blip>
          <a:srcRect l="32442" t="28115" b="68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E2DB68-294E-4D41-A786-2963C019F15C}"/>
              </a:ext>
            </a:extLst>
          </p:cNvPr>
          <p:cNvSpPr/>
          <p:nvPr/>
        </p:nvSpPr>
        <p:spPr>
          <a:xfrm>
            <a:off x="0" y="1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ctr"/>
          <a:lstStyle/>
          <a:p>
            <a:pPr algn="ctr"/>
            <a:endParaRPr lang="ru-RU" sz="50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7"/>
            <a:ext cx="2743200" cy="365125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5309A1-1DFE-4448-9E97-68A9703F8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5" y="4114805"/>
            <a:ext cx="10899775" cy="2219325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376" y="200443"/>
            <a:ext cx="429076" cy="4328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A01ADA-7A8D-4417-84F0-40158758DE12}"/>
              </a:ext>
            </a:extLst>
          </p:cNvPr>
          <p:cNvSpPr/>
          <p:nvPr/>
        </p:nvSpPr>
        <p:spPr>
          <a:xfrm>
            <a:off x="0" y="0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83" tIns="33741" rIns="67483" bIns="33741" rtlCol="0" anchor="ctr"/>
          <a:lstStyle/>
          <a:p>
            <a:pPr algn="ctr"/>
            <a:endParaRPr lang="ru-RU" sz="7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8" y="3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59750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 dirty="0"/>
              <a:t>Click to edit Master title style</a:t>
            </a:r>
            <a:endParaRPr lang="ru-RU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BF73DBB-A06B-7D82-1867-FBC602FC1F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0267" y="202005"/>
            <a:ext cx="525320" cy="42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2332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8981" userDrawn="1">
          <p15:clr>
            <a:srgbClr val="FBAE40"/>
          </p15:clr>
        </p15:guide>
        <p15:guide id="2" pos="740" userDrawn="1">
          <p15:clr>
            <a:srgbClr val="FBAE40"/>
          </p15:clr>
        </p15:guide>
        <p15:guide id="3" pos="34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DF5ABC-2F51-4348-936E-5C87AD634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 contrast="18000"/>
                    </a14:imgEffect>
                  </a14:imgLayer>
                </a14:imgProps>
              </a:ext>
            </a:extLst>
          </a:blip>
          <a:srcRect l="32442"/>
          <a:stretch/>
        </p:blipFill>
        <p:spPr>
          <a:xfrm>
            <a:off x="0" y="5776245"/>
            <a:ext cx="12192000" cy="1081755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7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B6559101-B6A8-417C-A16F-122D3FDE443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1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2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E3871F9-012E-4CA1-B5B3-003F9F793B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2024" y="1323975"/>
            <a:ext cx="10525125" cy="4895851"/>
          </a:xfrm>
        </p:spPr>
        <p:txBody>
          <a:bodyPr>
            <a:normAutofit/>
          </a:bodyPr>
          <a:lstStyle>
            <a:lvl1pPr marL="228594" indent="-228594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685783" indent="-228594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2pPr>
            <a:lvl3pPr marL="1142971" indent="-228594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3pPr>
            <a:lvl4pPr marL="1600160" indent="-228594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4pPr>
            <a:lvl5pPr marL="2057349" indent="-228594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390"/>
          <a:stretch/>
        </p:blipFill>
        <p:spPr>
          <a:xfrm>
            <a:off x="175390" y="143257"/>
            <a:ext cx="611246" cy="55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46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0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C3A8DB-8D2E-4F36-89EA-DE508D23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A8A89-8EE1-4F25-BE9D-C81F741D2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289DB-0BAB-4325-829F-1D846B3E9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9631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70" r:id="rId6"/>
    <p:sldLayoutId id="2147483871" r:id="rId7"/>
    <p:sldLayoutId id="2147483872" r:id="rId8"/>
    <p:sldLayoutId id="2147483873" r:id="rId9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C3A8DB-8D2E-4F36-89EA-DE508D23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A8A89-8EE1-4F25-BE9D-C81F741D2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289DB-0BAB-4325-829F-1D846B3E9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CA335-37F7-42C7-872A-92C3D7072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93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  <p:sldLayoutId id="2147483895" r:id="rId21"/>
    <p:sldLayoutId id="2147483896" r:id="rId22"/>
    <p:sldLayoutId id="2147483897" r:id="rId23"/>
    <p:sldLayoutId id="2147483898" r:id="rId24"/>
    <p:sldLayoutId id="2147483899" r:id="rId25"/>
    <p:sldLayoutId id="2147483900" r:id="rId26"/>
    <p:sldLayoutId id="2147483901" r:id="rId27"/>
    <p:sldLayoutId id="2147483902" r:id="rId28"/>
    <p:sldLayoutId id="2147483903" r:id="rId29"/>
    <p:sldLayoutId id="2147483904" r:id="rId30"/>
    <p:sldLayoutId id="2147483905" r:id="rId3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4.png"/><Relationship Id="rId159" Type="http://schemas.openxmlformats.org/officeDocument/2006/relationships/image" Target="NULL"/><Relationship Id="rId38" Type="http://schemas.openxmlformats.org/officeDocument/2006/relationships/image" Target="../media/image23.png"/><Relationship Id="rId33" Type="http://schemas.openxmlformats.org/officeDocument/2006/relationships/image" Target="NUL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37" Type="http://schemas.openxmlformats.org/officeDocument/2006/relationships/image" Target="NULL"/><Relationship Id="rId160" Type="http://schemas.openxmlformats.org/officeDocument/2006/relationships/image" Target="../media/image25.png"/><Relationship Id="rId156" Type="http://schemas.openxmlformats.org/officeDocument/2006/relationships/image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demo=1&amp;base=LAW&amp;n=456871&amp;date=10.04.2024&amp;dst=100917&amp;field=134" TargetMode="External"/><Relationship Id="rId2" Type="http://schemas.openxmlformats.org/officeDocument/2006/relationships/hyperlink" Target="https://login.consultant.ru/link/?req=doc&amp;demo=1&amp;base=LAW&amp;n=456871&amp;date=10.04.2024&amp;dst=359&amp;field=134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login.consultant.ru/link/?req=doc&amp;demo=1&amp;base=LAW&amp;n=456871&amp;date=10.04.2024&amp;dst=100917&amp;field=134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demo=1&amp;base=LAW&amp;n=456871&amp;date=10.04.2024&amp;dst=357&amp;field=134" TargetMode="External"/><Relationship Id="rId2" Type="http://schemas.openxmlformats.org/officeDocument/2006/relationships/hyperlink" Target="https://login.consultant.ru/link/?req=doc&amp;demo=1&amp;base=LAW&amp;n=456871&amp;date=10.04.2024&amp;dst=359&amp;field=134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login.consultant.ru/link/?req=doc&amp;demo=1&amp;base=LAW&amp;n=456871&amp;date=10.04.2024&amp;dst=359&amp;field=134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82F00C0-01E2-4D60-9F5A-E3339324841C}"/>
              </a:ext>
            </a:extLst>
          </p:cNvPr>
          <p:cNvSpPr txBox="1">
            <a:spLocks/>
          </p:cNvSpPr>
          <p:nvPr/>
        </p:nvSpPr>
        <p:spPr>
          <a:xfrm>
            <a:off x="375400" y="6033273"/>
            <a:ext cx="5717117" cy="654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048">
              <a:spcBef>
                <a:spcPts val="1333"/>
              </a:spcBef>
              <a:buClr>
                <a:srgbClr val="008CFF"/>
              </a:buClr>
              <a:buNone/>
              <a:defRPr/>
            </a:pPr>
            <a:endParaRPr lang="ru-RU" sz="1600" dirty="0">
              <a:solidFill>
                <a:srgbClr val="FFFFFF"/>
              </a:solidFill>
              <a:latin typeface="Arial"/>
            </a:endParaRPr>
          </a:p>
          <a:p>
            <a:pPr marL="0" indent="0" defTabSz="1219048">
              <a:spcBef>
                <a:spcPts val="1333"/>
              </a:spcBef>
              <a:buClr>
                <a:srgbClr val="008CFF"/>
              </a:buClr>
              <a:buNone/>
              <a:defRPr/>
            </a:pPr>
            <a:r>
              <a:rPr lang="ru-RU" sz="1867" dirty="0">
                <a:solidFill>
                  <a:srgbClr val="FFFFFF"/>
                </a:solidFill>
                <a:latin typeface="Arial"/>
              </a:rPr>
              <a:t>апрель </a:t>
            </a:r>
            <a:r>
              <a:rPr lang="ru-RU" sz="1867" dirty="0">
                <a:solidFill>
                  <a:srgbClr val="FFFFFF"/>
                </a:solidFill>
                <a:latin typeface="Arial"/>
              </a:rPr>
              <a:t>2024</a:t>
            </a:r>
          </a:p>
        </p:txBody>
      </p:sp>
      <p:pic>
        <p:nvPicPr>
          <p:cNvPr id="12" name="Graphic 39">
            <a:extLst>
              <a:ext uri="{FF2B5EF4-FFF2-40B4-BE49-F238E27FC236}">
                <a16:creationId xmlns:a16="http://schemas.microsoft.com/office/drawing/2014/main" id="{6C630D7C-3C82-4DD7-BEA5-F1AED9E04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836942" y="1879680"/>
            <a:ext cx="3108175" cy="3412309"/>
          </a:xfrm>
          <a:prstGeom prst="rect">
            <a:avLst/>
          </a:prstGeom>
        </p:spPr>
      </p:pic>
      <p:pic>
        <p:nvPicPr>
          <p:cNvPr id="14" name="Graphic 100">
            <a:extLst>
              <a:ext uri="{FF2B5EF4-FFF2-40B4-BE49-F238E27FC236}">
                <a16:creationId xmlns:a16="http://schemas.microsoft.com/office/drawing/2014/main" id="{04FF8D7C-6688-425C-B290-E41F5D2401E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9794242" y="2200231"/>
            <a:ext cx="767751" cy="644791"/>
          </a:xfrm>
          <a:prstGeom prst="rect">
            <a:avLst/>
          </a:prstGeom>
        </p:spPr>
      </p:pic>
      <p:pic>
        <p:nvPicPr>
          <p:cNvPr id="16" name="Graphic 61">
            <a:extLst>
              <a:ext uri="{FF2B5EF4-FFF2-40B4-BE49-F238E27FC236}">
                <a16:creationId xmlns:a16="http://schemas.microsoft.com/office/drawing/2014/main" id="{32EE95F6-BC7B-4DD0-926C-CAD84A8D2568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xmlns="" r:embed="rId159"/>
              </a:ext>
            </a:extLst>
          </a:blip>
          <a:stretch>
            <a:fillRect/>
          </a:stretch>
        </p:blipFill>
        <p:spPr>
          <a:xfrm>
            <a:off x="8018546" y="2200233"/>
            <a:ext cx="578097" cy="701737"/>
          </a:xfrm>
          <a:prstGeom prst="rect">
            <a:avLst/>
          </a:prstGeom>
        </p:spPr>
      </p:pic>
      <p:pic>
        <p:nvPicPr>
          <p:cNvPr id="8" name="Graphic 12">
            <a:extLst>
              <a:ext uri="{FF2B5EF4-FFF2-40B4-BE49-F238E27FC236}">
                <a16:creationId xmlns:a16="http://schemas.microsoft.com/office/drawing/2014/main" id="{A96E8E4D-9033-43E0-B84F-03AF39A7A7EF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96DAC541-7B7A-43D3-8B79-37D633B846F1}">
                <asvg:svgBlip xmlns="" xmlns:asvg="http://schemas.microsoft.com/office/drawing/2016/SVG/main" r:embed="rId156"/>
              </a:ext>
            </a:extLst>
          </a:blip>
          <a:stretch>
            <a:fillRect/>
          </a:stretch>
        </p:blipFill>
        <p:spPr>
          <a:xfrm>
            <a:off x="8694888" y="2522627"/>
            <a:ext cx="1190763" cy="109604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4B436E1-75B9-494C-A8E2-2C1DA0749C8E}"/>
              </a:ext>
            </a:extLst>
          </p:cNvPr>
          <p:cNvSpPr txBox="1">
            <a:spLocks/>
          </p:cNvSpPr>
          <p:nvPr/>
        </p:nvSpPr>
        <p:spPr>
          <a:xfrm>
            <a:off x="16070" y="2200231"/>
            <a:ext cx="7224676" cy="2977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lnSpc>
                <a:spcPct val="100000"/>
              </a:lnSpc>
            </a:pPr>
            <a:r>
              <a:rPr lang="ru-RU" sz="3200" b="1">
                <a:solidFill>
                  <a:srgbClr val="008CFF"/>
                </a:solidFill>
                <a:latin typeface="Arial"/>
              </a:rPr>
              <a:t>Примеры типичных проблемных ситуаций при проведении ККР</a:t>
            </a:r>
            <a:endParaRPr lang="ru-RU" sz="3200" b="1" dirty="0">
              <a:solidFill>
                <a:srgbClr val="008C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944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C476-9252-C343-9FCE-489A77E2EA66}" type="slidenum">
              <a:rPr lang="ru-RU" smtClean="0"/>
              <a:pPr/>
              <a:t>10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944025"/>
              </p:ext>
            </p:extLst>
          </p:nvPr>
        </p:nvGraphicFramePr>
        <p:xfrm>
          <a:off x="550934" y="941450"/>
          <a:ext cx="11187410" cy="51716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3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4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6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827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7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объекта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Ситуация с объектом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Проводимые мероприятия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68" marR="4216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38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участок КН 30:04:110101:81/объект капитального строительства КН 30:04:110101:9502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ЕГРН отсутствуют сведения о местоположении границ объектов недвижимости, имеются сведения о незарегистрированных правах на ЗУ на основании свидетельства о праве собственности на землю. Фактически на местности пустырь, ОКС и ограждения отсутствуют.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Уточнить местоположение границ земельного участка согласно имеющимся в распоряжении документам не представляется возможным. ЗУ будет содержаться в ЕГРН без описания местоположения.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отношении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ОКСа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уполномоченный орган (орган местного самоуправления) в силу </a:t>
                      </a:r>
                      <a:r>
                        <a:rPr lang="ru-RU" sz="14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части 8 статьи 69.1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Закон № 218-ФЗ обязан обратиться в орган регистрации прав с заявлением о снятии с государственного кадастрового учета такого объекта недвижимости.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Предпринять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меры по выявлению правообладателя объекта недвижимости по имеющимся данным о паспорте / рассмотреть вопрос о регистрации права собственности на выморочное имущество.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Рассмотреть вопрос о снятии с государственного кадастрового учета земельного участка в порядке, предусмотренном </a:t>
                      </a:r>
                      <a:r>
                        <a:rPr lang="ru-RU" sz="14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частью 3 статьи 70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Закона № 218-ФЗ)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если личность правообладателя не будет идентифицирована.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68" marR="4216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641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C476-9252-C343-9FCE-489A77E2EA66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30:04:040102:157 (АО, Икрянинский район, с. Оранжереи, ул. Коммунистическая, 113)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276" y="1385179"/>
            <a:ext cx="4857750" cy="40464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91801" y="5431606"/>
            <a:ext cx="1755225" cy="307777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ГИС Яндекс Карты</a:t>
            </a:r>
            <a:endParaRPr lang="ru-RU" sz="1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7904" t="39316" r="2299" b="7599"/>
          <a:stretch/>
        </p:blipFill>
        <p:spPr>
          <a:xfrm>
            <a:off x="195209" y="1385179"/>
            <a:ext cx="6647380" cy="404642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16027" y="5431606"/>
            <a:ext cx="2426562" cy="307777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ОФП М1:2000 год изд.2008</a:t>
            </a:r>
            <a:endParaRPr lang="ru-RU" sz="1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716961"/>
              </p:ext>
            </p:extLst>
          </p:nvPr>
        </p:nvGraphicFramePr>
        <p:xfrm>
          <a:off x="7540668" y="876553"/>
          <a:ext cx="4453045" cy="1662482"/>
        </p:xfrm>
        <a:graphic>
          <a:graphicData uri="http://schemas.openxmlformats.org/drawingml/2006/table">
            <a:tbl>
              <a:tblPr firstRow="1" firstCol="1" bandRow="1"/>
              <a:tblGrid>
                <a:gridCol w="879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3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000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Имеется: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Зарегистрированные права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4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Уточненные границы смежных участков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4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Границы участка видны на ОФП 1:2000 – 2008 года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948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Нет: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По сведениям ЕГРН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ОКСы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отсутствуют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2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ОКС, присутствующий на ОФП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2008, отсутствует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384696"/>
                  </a:ext>
                </a:extLst>
              </a:tr>
              <a:tr h="2286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Отсутствуют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ограждения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1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Важно: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ГКУ участка после 01.03.2008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481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C476-9252-C343-9FCE-489A77E2EA66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30:04:040102:157 (АО, Икрянинский район, с. Оранжереи, ул. Коммунистическая, 113)</a:t>
            </a:r>
            <a:endParaRPr lang="ru-RU" sz="2000" dirty="0"/>
          </a:p>
        </p:txBody>
      </p:sp>
      <p:pic>
        <p:nvPicPr>
          <p:cNvPr id="9" name="Рисунок 8" descr="C:\Быканова\ККР\IMG_407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9"/>
          <a:stretch/>
        </p:blipFill>
        <p:spPr bwMode="auto">
          <a:xfrm>
            <a:off x="293044" y="1114233"/>
            <a:ext cx="4802050" cy="31085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314412" y="4220512"/>
            <a:ext cx="2575641" cy="307777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Фото участка апрель 2024 г.</a:t>
            </a:r>
            <a:endParaRPr lang="ru-RU" sz="1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C:\Быканова\ККР\Коммунистическая 113\IMG_408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15" y="1134112"/>
            <a:ext cx="3569391" cy="2057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Быканова\ККР\Коммунистическая 113\IMG_408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17" y="3388721"/>
            <a:ext cx="3569391" cy="200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Быканова\ККР\Коммунистическая 113\IMG_407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007" y="1887623"/>
            <a:ext cx="3299793" cy="199857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6828592" y="5394684"/>
            <a:ext cx="4539962" cy="523220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Фото смежного </a:t>
            </a:r>
            <a:r>
              <a:rPr lang="ru-RU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участка (ул. Коммунистическая, </a:t>
            </a:r>
            <a:r>
              <a:rPr lang="ru-RU" sz="1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111)</a:t>
            </a:r>
            <a:endParaRPr lang="ru-RU" sz="1400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1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апрель 2024 г.</a:t>
            </a:r>
            <a:endParaRPr lang="ru-RU" sz="1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009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C476-9252-C343-9FCE-489A77E2EA66}" type="slidenum">
              <a:rPr lang="ru-RU" smtClean="0"/>
              <a:pPr/>
              <a:t>13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600327"/>
              </p:ext>
            </p:extLst>
          </p:nvPr>
        </p:nvGraphicFramePr>
        <p:xfrm>
          <a:off x="756462" y="1098325"/>
          <a:ext cx="10672511" cy="44537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4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5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71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97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78" marR="50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объекта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78" marR="50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Ситуация с объектом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78" marR="50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Проводимые мероприятия 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78" marR="5027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39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78" marR="50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участок КН 30:04:040102:157/объект капитального строительства отсутствует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78" marR="502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ЕГРН отсутствуют сведения о местоположении границ объектов недвижимости, имеются сведения о зарегистрированных правах на ЗУ, сведения об ОКС в ЕГРН не внесены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ОКС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присутствующий на </a:t>
                      </a:r>
                      <a:r>
                        <a:rPr lang="ru-RU" sz="14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ортофотоплане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2008 года, разрушен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Имеются сведения о местоположении границ смежных земельных участков,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ортофотоплане 2008 года видны границы участков.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278" marR="50278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Уточнить местоположение границ земельного участка согласно имеющимся в распоряжении документам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278" marR="5027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760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C476-9252-C343-9FCE-489A77E2EA66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43816" y="3"/>
            <a:ext cx="10534651" cy="838199"/>
          </a:xfrm>
        </p:spPr>
        <p:txBody>
          <a:bodyPr>
            <a:normAutofit/>
          </a:bodyPr>
          <a:lstStyle/>
          <a:p>
            <a:r>
              <a:rPr lang="ru-RU" sz="2000" dirty="0" smtClean="0"/>
              <a:t>30:04:040102:7842 (АО, Икрянинский район, </a:t>
            </a:r>
            <a:r>
              <a:rPr lang="ru-RU" sz="2000" dirty="0" err="1" smtClean="0"/>
              <a:t>с.Оранжереи</a:t>
            </a:r>
            <a:r>
              <a:rPr lang="ru-RU" sz="2000" dirty="0" smtClean="0"/>
              <a:t>, </a:t>
            </a:r>
            <a:r>
              <a:rPr lang="ru-RU" sz="2000" dirty="0" err="1" smtClean="0"/>
              <a:t>ул.Коммунистическая</a:t>
            </a:r>
            <a:r>
              <a:rPr lang="ru-RU" sz="2000" dirty="0" smtClean="0"/>
              <a:t>, 57-а)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718" y="838202"/>
            <a:ext cx="4581053" cy="28273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718" y="3739081"/>
            <a:ext cx="4581053" cy="27537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059546" y="911747"/>
            <a:ext cx="1755225" cy="307777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ГИС Яндекс Карты</a:t>
            </a:r>
            <a:endParaRPr lang="ru-RU" sz="1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618610" y="3747213"/>
            <a:ext cx="1196161" cy="307777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ФГИС ЕГРН</a:t>
            </a:r>
            <a:endParaRPr lang="ru-RU" sz="1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21" y="838202"/>
            <a:ext cx="6770670" cy="56546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93429" y="6185095"/>
            <a:ext cx="2426562" cy="307777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ОФП М1:2000 год изд.2008</a:t>
            </a:r>
            <a:endParaRPr lang="ru-RU" sz="1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90764"/>
              </p:ext>
            </p:extLst>
          </p:nvPr>
        </p:nvGraphicFramePr>
        <p:xfrm>
          <a:off x="293184" y="850728"/>
          <a:ext cx="5918773" cy="1456439"/>
        </p:xfrm>
        <a:graphic>
          <a:graphicData uri="http://schemas.openxmlformats.org/drawingml/2006/table">
            <a:tbl>
              <a:tblPr firstRow="1" firstCol="1" bandRow="1"/>
              <a:tblGrid>
                <a:gridCol w="923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4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92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Имеется: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Сведения о ранее возникшем праве 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на основании инвентаризационной описи (без правообладателя)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4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Границы смежных участков видны на ОФП 1:2000 – 2008 года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639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Нет: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ОКСы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отсутствуют, у</a:t>
                      </a: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точненные границы смежных участков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6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Отсутствуют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ограждения</a:t>
                      </a: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988990"/>
                  </a:ext>
                </a:extLst>
              </a:tr>
              <a:tr h="214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Отсутствует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достоверная идентификация объекта на ОФП </a:t>
                      </a: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1:2000 – 2008 года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0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Важно: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ГКУ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участка до 01.03.2008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580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C476-9252-C343-9FCE-489A77E2EA66}" type="slidenum">
              <a:rPr lang="ru-RU" smtClean="0"/>
              <a:pPr/>
              <a:t>15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633847"/>
              </p:ext>
            </p:extLst>
          </p:nvPr>
        </p:nvGraphicFramePr>
        <p:xfrm>
          <a:off x="836196" y="1048674"/>
          <a:ext cx="10660480" cy="48626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3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2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6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66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52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объекта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Ситуация с объектом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Проводимые мероприятия 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68" marR="4216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7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участок КН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30:04:040102:7842/объект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капитального строительства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отсутствует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ЕГРН отсутствуют сведения о местоположении границ объектов недвижимости, сведения о незарегистрированных правах на ЗУ внесены на основании инвентаризационной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описи (отсутствуют сведения о правообладателе),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в которой не позволяют установить местоположение объекта и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правообладателя. 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Документы, позволяющие определить местоположение объекта, отсутствуют в филиале ПКК </a:t>
                      </a:r>
                      <a:r>
                        <a:rPr lang="ru-RU" sz="14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Роскадастр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Имеющиеся</a:t>
                      </a:r>
                      <a:r>
                        <a:rPr lang="ru-RU" sz="1400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документы не позволяют достоверно идентифицировать объект на ортофотоплане 2008 года (отсутствует ясность в присвоении адресов: Коммунистическая, 57а и Коммунистическая, 59)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200"/>
                        <a:buFont typeface="+mj-lt"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Уточнить местоположение границ земельного участка согласно имеющимся в распоряжении документам не представляется возможным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Рассмотреть вопрос о снятии с государственного кадастрового учета земельного участков в порядке, предусмотренном </a:t>
                      </a:r>
                      <a:r>
                        <a:rPr lang="ru-RU" sz="14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частью 3 статьи 70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Закона № 218-ФЗ.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68" marR="4216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763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C476-9252-C343-9FCE-489A77E2EA66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30:04:110101:253 (АО, Икрянинский район, с. Мумра, ул. Школьная, 4)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329" y="1041147"/>
            <a:ext cx="4902137" cy="48843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33834" y="5925492"/>
            <a:ext cx="2426562" cy="307777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ОФП М1:2000 год изд.2008</a:t>
            </a:r>
            <a:endParaRPr lang="ru-RU" sz="1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7195" t="15606" r="17298" b="8887"/>
          <a:stretch/>
        </p:blipFill>
        <p:spPr>
          <a:xfrm>
            <a:off x="181463" y="1041147"/>
            <a:ext cx="6578933" cy="48843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661195" y="5898101"/>
            <a:ext cx="1755225" cy="307777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ГИС Яндекс Карты</a:t>
            </a:r>
            <a:endParaRPr lang="ru-RU" sz="1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855260"/>
              </p:ext>
            </p:extLst>
          </p:nvPr>
        </p:nvGraphicFramePr>
        <p:xfrm>
          <a:off x="6760396" y="838203"/>
          <a:ext cx="5014070" cy="1491637"/>
        </p:xfrm>
        <a:graphic>
          <a:graphicData uri="http://schemas.openxmlformats.org/drawingml/2006/table">
            <a:tbl>
              <a:tblPr firstRow="1" firstCol="1" bandRow="1"/>
              <a:tblGrid>
                <a:gridCol w="805832">
                  <a:extLst>
                    <a:ext uri="{9D8B030D-6E8A-4147-A177-3AD203B41FA5}">
                      <a16:colId xmlns:a16="http://schemas.microsoft.com/office/drawing/2014/main" val="3252761513"/>
                    </a:ext>
                  </a:extLst>
                </a:gridCol>
                <a:gridCol w="4208238">
                  <a:extLst>
                    <a:ext uri="{9D8B030D-6E8A-4147-A177-3AD203B41FA5}">
                      <a16:colId xmlns:a16="http://schemas.microsoft.com/office/drawing/2014/main" val="662903383"/>
                    </a:ext>
                  </a:extLst>
                </a:gridCol>
              </a:tblGrid>
              <a:tr h="213091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Имеется: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Графическая часть в правоустанавливающих документах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631104"/>
                  </a:ext>
                </a:extLst>
              </a:tr>
              <a:tr h="2130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Ситуационный план в техпаспорте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208497"/>
                  </a:ext>
                </a:extLst>
              </a:tr>
              <a:tr h="2130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Границы участка видны на ОФП 1:2000 – 2008 года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025578"/>
                  </a:ext>
                </a:extLst>
              </a:tr>
              <a:tr h="2130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Уточненные границы смежных участков и остатки зданий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272398"/>
                  </a:ext>
                </a:extLst>
              </a:tr>
              <a:tr h="21309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Нет: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Зарегистрированных прав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744549"/>
                  </a:ext>
                </a:extLst>
              </a:tr>
              <a:tr h="2130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ОКСы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разрушены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836693"/>
                  </a:ext>
                </a:extLst>
              </a:tr>
              <a:tr h="2130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Важно: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ГКУ участка после 01.03.2008 по заявлению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6824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26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C476-9252-C343-9FCE-489A77E2EA66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168443" y="838202"/>
            <a:ext cx="3946358" cy="5490409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3934326" y="1034716"/>
            <a:ext cx="3814011" cy="5209673"/>
          </a:xfrm>
          <a:prstGeom prst="rect">
            <a:avLst/>
          </a:prstGeom>
        </p:spPr>
      </p:pic>
      <p:pic>
        <p:nvPicPr>
          <p:cNvPr id="6" name="Рисунок 5" descr="\\10.30.137.0\30_04\Астраханский филиал ФГУП Ростехинвентаризация - Федеральное БТИ\35_35_953\0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684" y="838202"/>
            <a:ext cx="4018548" cy="5490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450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C476-9252-C343-9FCE-489A77E2EA66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701567"/>
              </p:ext>
            </p:extLst>
          </p:nvPr>
        </p:nvGraphicFramePr>
        <p:xfrm>
          <a:off x="450165" y="1063285"/>
          <a:ext cx="11317459" cy="5207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7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7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1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93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объекта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Ситуация с объектом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Проводимые мероприятия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78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участок КН 30:04:110101:253/объект капитального строительства  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ЕГРН отсутствуют сведения о местоположении границ объектов недвижимости/ фактически прекратил существование (разрушен,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снесен)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Внести в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ЕГРН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незарегистрированных правах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отношении Мумринского рыбкоопа с указанием реквизитов свидетельства о праве собственности на землю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marR="0" lvl="0" indent="-342900" algn="just" defTabSz="91435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Уточнить местоположение границ земельного участка согласно имеющимся в распоряжении документам.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отношении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ОКСа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уполномоченный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 (орган местного самоуправления) в силу </a:t>
                      </a:r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части 8 статьи 69.1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Закон № 218-ФЗ обязан обратиться в орган регистрации прав с заявлением о снятии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государственного кадастрового учета такого объекта недвижимости.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этом подготовка и представление в орган регистрации прав акта обследования не требуется, снятие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государственного кадастрового учета такого объекта недвижимости осуществляется на основании заявления уполномоченного органа с приложением акта осмотра такого объекта недвижимости, подготовленного в порядке, предусмотренном </a:t>
                      </a:r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пунктом 5 части 6 статьи 69.1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Закона № 218-ФЗ, письменного согласия собственника (собственников) объекта недвижимости на осуществление государственной регистрации прекращения права на данный объект недвижимости. Снятие с учета на основании акта осмотра возможно только в рамках выявления правообладателя объекта недвижимости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89" marR="5228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11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C476-9252-C343-9FCE-489A77E2EA66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30</a:t>
            </a:r>
            <a:r>
              <a:rPr lang="ru-RU" sz="2000" dirty="0" smtClean="0"/>
              <a:t>:</a:t>
            </a:r>
            <a:r>
              <a:rPr lang="en-US" sz="2000" dirty="0" smtClean="0"/>
              <a:t>04</a:t>
            </a:r>
            <a:r>
              <a:rPr lang="ru-RU" sz="2000" dirty="0" smtClean="0"/>
              <a:t>:</a:t>
            </a:r>
            <a:r>
              <a:rPr lang="en-US" sz="2000" dirty="0" smtClean="0"/>
              <a:t>110101</a:t>
            </a:r>
            <a:r>
              <a:rPr lang="ru-RU" sz="2000" dirty="0" smtClean="0"/>
              <a:t>:</a:t>
            </a:r>
            <a:r>
              <a:rPr lang="en-US" sz="2000" dirty="0" smtClean="0"/>
              <a:t>8036</a:t>
            </a:r>
            <a:r>
              <a:rPr lang="ru-RU" sz="2000" dirty="0" smtClean="0"/>
              <a:t> (АО, Икрянинский район, с. Мумра, ул. Пушкина, 17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456" y="3585172"/>
            <a:ext cx="5231677" cy="25820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455" y="838202"/>
            <a:ext cx="5231677" cy="268346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157908" y="3185176"/>
            <a:ext cx="1755225" cy="307777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ГИС Яндекс Карты</a:t>
            </a:r>
            <a:endParaRPr lang="ru-RU" sz="1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16971" y="5868645"/>
            <a:ext cx="1196161" cy="307777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ФГИС ЕГРН</a:t>
            </a:r>
            <a:endParaRPr lang="ru-RU" sz="1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8818" t="18391" r="23176" b="18645"/>
          <a:stretch/>
        </p:blipFill>
        <p:spPr>
          <a:xfrm>
            <a:off x="233034" y="838202"/>
            <a:ext cx="6144981" cy="485996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951454" y="5674919"/>
            <a:ext cx="2426562" cy="307777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ОФП М1:2000 год изд.2008</a:t>
            </a:r>
            <a:endParaRPr lang="ru-RU" sz="1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900154"/>
              </p:ext>
            </p:extLst>
          </p:nvPr>
        </p:nvGraphicFramePr>
        <p:xfrm>
          <a:off x="122920" y="4769669"/>
          <a:ext cx="3938648" cy="1906398"/>
        </p:xfrm>
        <a:graphic>
          <a:graphicData uri="http://schemas.openxmlformats.org/drawingml/2006/table">
            <a:tbl>
              <a:tblPr firstRow="1" firstCol="1" bandRow="1"/>
              <a:tblGrid>
                <a:gridCol w="718370">
                  <a:extLst>
                    <a:ext uri="{9D8B030D-6E8A-4147-A177-3AD203B41FA5}">
                      <a16:colId xmlns:a16="http://schemas.microsoft.com/office/drawing/2014/main" val="3252761513"/>
                    </a:ext>
                  </a:extLst>
                </a:gridCol>
                <a:gridCol w="3220278">
                  <a:extLst>
                    <a:ext uri="{9D8B030D-6E8A-4147-A177-3AD203B41FA5}">
                      <a16:colId xmlns:a16="http://schemas.microsoft.com/office/drawing/2014/main" val="662903383"/>
                    </a:ext>
                  </a:extLst>
                </a:gridCol>
              </a:tblGrid>
              <a:tr h="221340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Имеется: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Зарегистрированные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права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631104"/>
                  </a:ext>
                </a:extLst>
              </a:tr>
              <a:tr h="2213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Ситуационный план в техпаспорте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208497"/>
                  </a:ext>
                </a:extLst>
              </a:tr>
              <a:tr h="2213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Границы участка видны на ОФП 1:2000 – 2008 года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02557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Уточненные границы смежных </a:t>
                      </a: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участков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272398"/>
                  </a:ext>
                </a:extLst>
              </a:tr>
              <a:tr h="221340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Нет: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ОКС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разрушен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744549"/>
                  </a:ext>
                </a:extLst>
              </a:tr>
              <a:tr h="2213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Графическая часть в правоустанавливающих документах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(свидетельство о праве на наследство)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03793"/>
                  </a:ext>
                </a:extLst>
              </a:tr>
              <a:tr h="22134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Документы 1992 года (сгорел архив)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73173"/>
                  </a:ext>
                </a:extLst>
              </a:tr>
              <a:tr h="221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Важно: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Возможно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образование участка соответствующей </a:t>
                      </a:r>
                      <a:r>
                        <a:rPr lang="en-US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6824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932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C476-9252-C343-9FCE-489A77E2EA66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\\10.30.137.0\30_04\Астраханский филиал ФГУП Ростехинвентаризация - Федеральное БТИ\35_35_676\IMG_76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172" y="493295"/>
            <a:ext cx="5270333" cy="5787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553453" y="385012"/>
            <a:ext cx="5390147" cy="597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6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C476-9252-C343-9FCE-489A77E2EA66}" type="slidenum">
              <a:rPr lang="ru-RU" smtClean="0"/>
              <a:pPr/>
              <a:t>7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681739"/>
              </p:ext>
            </p:extLst>
          </p:nvPr>
        </p:nvGraphicFramePr>
        <p:xfrm>
          <a:off x="729909" y="1027814"/>
          <a:ext cx="11093497" cy="50724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8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4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5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44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14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66" marR="614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объекта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66" marR="614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Ситуация с объектом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66" marR="614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Проводимые мероприятия 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66" marR="6146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09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66" marR="614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участок КН 30:04:110101:8036/объект капитального строительства КН 30:04:110101:8661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66" marR="614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ЕГРН отсутствуют сведения о местоположении границ объектов недвижимости, имеются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зарегистрированных правах на ЗУ.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 на местности пустырь, ОКС и ограждения отсутствуют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Имеются сведения о местоположении границ смежных земельных участков,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ситуационный план земельного участка в техническом паспорте, на ортофотоплане 2008 года видны границы участков.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466" marR="61466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Уточнить местоположение границ земельного участка согласно имеющимся в распоряжении документам.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отношении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ОКСа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уполномоченный орган (орган местного самоуправления) в силу </a:t>
                      </a:r>
                      <a:r>
                        <a:rPr lang="ru-RU" sz="14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части 8 статьи 69.1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Закон № 218-ФЗ обязан обратиться в орган регистрации прав с заявлением о снятии </a:t>
                      </a:r>
                      <a:b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государственного кадастрового учета такого объекта недвижимости.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66" marR="6146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675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C476-9252-C343-9FCE-489A77E2EA66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50" y="3"/>
            <a:ext cx="10534651" cy="838199"/>
          </a:xfrm>
        </p:spPr>
        <p:txBody>
          <a:bodyPr>
            <a:normAutofit/>
          </a:bodyPr>
          <a:lstStyle/>
          <a:p>
            <a:r>
              <a:rPr lang="ru-RU" sz="2000" dirty="0" smtClean="0"/>
              <a:t>30:04:110101:81 (АО, Икрянинский район, с. Мумра, ул. Гоголя, 26)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601" y="932506"/>
            <a:ext cx="5467114" cy="3705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03" y="838202"/>
            <a:ext cx="5416047" cy="42544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74125" y="5116603"/>
            <a:ext cx="1755225" cy="307777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ГИС Яндекс Карты</a:t>
            </a:r>
            <a:endParaRPr lang="ru-RU" sz="1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115358" y="5116603"/>
            <a:ext cx="1606530" cy="307777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Адресные планы</a:t>
            </a:r>
            <a:endParaRPr lang="ru-RU" sz="1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451052"/>
              </p:ext>
            </p:extLst>
          </p:nvPr>
        </p:nvGraphicFramePr>
        <p:xfrm>
          <a:off x="24800" y="4889491"/>
          <a:ext cx="4449325" cy="1725411"/>
        </p:xfrm>
        <a:graphic>
          <a:graphicData uri="http://schemas.openxmlformats.org/drawingml/2006/table">
            <a:tbl>
              <a:tblPr firstRow="1" firstCol="1" bandRow="1"/>
              <a:tblGrid>
                <a:gridCol w="680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8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4686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Имеется: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Графическая часть в правоустанавливающих документах без координат и данных о соседях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0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Ситуационный план в </a:t>
                      </a: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техпаспорте без данных о соседях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Сведения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 ранее возникшем праве (ФИО, старый паспорт)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9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Нет: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Уточненных границ смежных участков, </a:t>
                      </a:r>
                      <a:r>
                        <a:rPr lang="ru-RU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ОКСы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отсутствуют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17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ОФП 2008 года не позволяет установить местоположение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границы ЗУ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Важно: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ГКУ участка до  01.03.2008 по инвентаризационной описи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731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C476-9252-C343-9FCE-489A77E2EA66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3862137" y="733926"/>
            <a:ext cx="3958389" cy="5758946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276726" y="541421"/>
            <a:ext cx="3814011" cy="5951451"/>
          </a:xfrm>
          <a:prstGeom prst="rect">
            <a:avLst/>
          </a:prstGeom>
        </p:spPr>
      </p:pic>
      <p:pic>
        <p:nvPicPr>
          <p:cNvPr id="6" name="Рисунок 5" descr="\\10.30.137.0\30_04\Астраханский филиал ФГУП Ростехинвентаризация - Федеральное БТИ\35_35_133\00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231" y="0"/>
            <a:ext cx="3711743" cy="6593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53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Шаблон">
  <a:themeElements>
    <a:clrScheme name="rosreestr_color">
      <a:dk1>
        <a:srgbClr val="008CFF"/>
      </a:dk1>
      <a:lt1>
        <a:srgbClr val="FFFFFF"/>
      </a:lt1>
      <a:dk2>
        <a:srgbClr val="008CFF"/>
      </a:dk2>
      <a:lt2>
        <a:srgbClr val="FFFFFF"/>
      </a:lt2>
      <a:accent1>
        <a:srgbClr val="008CFF"/>
      </a:accent1>
      <a:accent2>
        <a:srgbClr val="4FA730"/>
      </a:accent2>
      <a:accent3>
        <a:srgbClr val="FF7900"/>
      </a:accent3>
      <a:accent4>
        <a:srgbClr val="85C0FB"/>
      </a:accent4>
      <a:accent5>
        <a:srgbClr val="92D050"/>
      </a:accent5>
      <a:accent6>
        <a:srgbClr val="FFC000"/>
      </a:accent6>
      <a:hlink>
        <a:srgbClr val="E17900"/>
      </a:hlink>
      <a:folHlink>
        <a:srgbClr val="4472C4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" id="{EE3B7C56-B755-41EF-B669-C2C8DF7AFB6E}" vid="{47A418CC-2947-4B56-AD63-8F711EAA87FF}"/>
    </a:ext>
  </a:extLst>
</a:theme>
</file>

<file path=ppt/theme/theme2.xml><?xml version="1.0" encoding="utf-8"?>
<a:theme xmlns:a="http://schemas.openxmlformats.org/drawingml/2006/main" name="Шаблон">
  <a:themeElements>
    <a:clrScheme name="Custom 1">
      <a:dk1>
        <a:srgbClr val="000000"/>
      </a:dk1>
      <a:lt1>
        <a:srgbClr val="FFFFFF"/>
      </a:lt1>
      <a:dk2>
        <a:srgbClr val="008CFF"/>
      </a:dk2>
      <a:lt2>
        <a:srgbClr val="ECF3FA"/>
      </a:lt2>
      <a:accent1>
        <a:srgbClr val="008CFF"/>
      </a:accent1>
      <a:accent2>
        <a:srgbClr val="4FA730"/>
      </a:accent2>
      <a:accent3>
        <a:srgbClr val="E17900"/>
      </a:accent3>
      <a:accent4>
        <a:srgbClr val="85C0FB"/>
      </a:accent4>
      <a:accent5>
        <a:srgbClr val="92D050"/>
      </a:accent5>
      <a:accent6>
        <a:srgbClr val="FFC000"/>
      </a:accent6>
      <a:hlink>
        <a:srgbClr val="E17900"/>
      </a:hlink>
      <a:folHlink>
        <a:srgbClr val="4472C4"/>
      </a:folHlink>
    </a:clrScheme>
    <a:fontScheme name="rosreestr_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14148</TotalTime>
  <Words>1132</Words>
  <Application>Microsoft Office PowerPoint</Application>
  <PresentationFormat>Широкоэкранный</PresentationFormat>
  <Paragraphs>145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Arial Narrow</vt:lpstr>
      <vt:lpstr>Calibri</vt:lpstr>
      <vt:lpstr>Segoe UI Symbol</vt:lpstr>
      <vt:lpstr>Times New Roman</vt:lpstr>
      <vt:lpstr>Wingdings</vt:lpstr>
      <vt:lpstr>1_Шаблон</vt:lpstr>
      <vt:lpstr>Шаблон</vt:lpstr>
      <vt:lpstr>Презентация PowerPoint</vt:lpstr>
      <vt:lpstr>30:04:110101:253 (АО, Икрянинский район, с. Мумра, ул. Школьная, 4)</vt:lpstr>
      <vt:lpstr>    </vt:lpstr>
      <vt:lpstr>    </vt:lpstr>
      <vt:lpstr>30:04:110101:8036 (АО, Икрянинский район, с. Мумра, ул. Пушкина, 17</vt:lpstr>
      <vt:lpstr>     </vt:lpstr>
      <vt:lpstr>Презентация PowerPoint</vt:lpstr>
      <vt:lpstr>30:04:110101:81 (АО, Икрянинский район, с. Мумра, ул. Гоголя, 26)</vt:lpstr>
      <vt:lpstr>Презентация PowerPoint</vt:lpstr>
      <vt:lpstr>Презентация PowerPoint</vt:lpstr>
      <vt:lpstr>30:04:040102:157 (АО, Икрянинский район, с. Оранжереи, ул. Коммунистическая, 113)</vt:lpstr>
      <vt:lpstr>30:04:040102:157 (АО, Икрянинский район, с. Оранжереи, ул. Коммунистическая, 113)</vt:lpstr>
      <vt:lpstr>Презентация PowerPoint</vt:lpstr>
      <vt:lpstr>30:04:040102:7842 (АО, Икрянинский район, с.Оранжереи, ул.Коммунистическая, 57-а)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Данила Городилов</dc:creator>
  <cp:lastModifiedBy>Киселев Александр Сергеевич</cp:lastModifiedBy>
  <cp:revision>976</cp:revision>
  <cp:lastPrinted>2023-02-13T13:23:42Z</cp:lastPrinted>
  <dcterms:created xsi:type="dcterms:W3CDTF">2020-12-18T15:49:39Z</dcterms:created>
  <dcterms:modified xsi:type="dcterms:W3CDTF">2024-04-19T13:45:11Z</dcterms:modified>
</cp:coreProperties>
</file>