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43" r:id="rId1"/>
  </p:sldMasterIdLst>
  <p:notesMasterIdLst>
    <p:notesMasterId r:id="rId21"/>
  </p:notesMasterIdLst>
  <p:handoutMasterIdLst>
    <p:handoutMasterId r:id="rId22"/>
  </p:handoutMasterIdLst>
  <p:sldIdLst>
    <p:sldId id="419" r:id="rId2"/>
    <p:sldId id="404" r:id="rId3"/>
    <p:sldId id="431" r:id="rId4"/>
    <p:sldId id="433" r:id="rId5"/>
    <p:sldId id="432" r:id="rId6"/>
    <p:sldId id="434" r:id="rId7"/>
    <p:sldId id="427" r:id="rId8"/>
    <p:sldId id="429" r:id="rId9"/>
    <p:sldId id="435" r:id="rId10"/>
    <p:sldId id="436" r:id="rId11"/>
    <p:sldId id="437" r:id="rId12"/>
    <p:sldId id="438" r:id="rId13"/>
    <p:sldId id="439" r:id="rId14"/>
    <p:sldId id="440" r:id="rId15"/>
    <p:sldId id="430" r:id="rId16"/>
    <p:sldId id="403" r:id="rId17"/>
    <p:sldId id="441" r:id="rId18"/>
    <p:sldId id="442" r:id="rId19"/>
    <p:sldId id="443" r:id="rId20"/>
  </p:sldIdLst>
  <p:sldSz cx="9144000" cy="6858000" type="screen4x3"/>
  <p:notesSz cx="6797675" cy="9928225"/>
  <p:defaultTextStyle>
    <a:defPPr>
      <a:defRPr lang="uk-UA"/>
    </a:defPPr>
    <a:lvl1pPr algn="l" rtl="0" eaLnBrk="0" fontAlgn="base" hangingPunct="0">
      <a:spcBef>
        <a:spcPct val="0"/>
      </a:spcBef>
      <a:spcAft>
        <a:spcPct val="0"/>
      </a:spcAft>
      <a:defRPr b="1" kern="1200">
        <a:solidFill>
          <a:schemeClr val="tx1"/>
        </a:solidFill>
        <a:latin typeface="Arial" charset="0"/>
        <a:ea typeface="+mn-ea"/>
        <a:cs typeface="+mn-cs"/>
      </a:defRPr>
    </a:lvl1pPr>
    <a:lvl2pPr marL="455613" indent="1588" algn="l" rtl="0" eaLnBrk="0" fontAlgn="base" hangingPunct="0">
      <a:spcBef>
        <a:spcPct val="0"/>
      </a:spcBef>
      <a:spcAft>
        <a:spcPct val="0"/>
      </a:spcAft>
      <a:defRPr b="1" kern="1200">
        <a:solidFill>
          <a:schemeClr val="tx1"/>
        </a:solidFill>
        <a:latin typeface="Arial" charset="0"/>
        <a:ea typeface="+mn-ea"/>
        <a:cs typeface="+mn-cs"/>
      </a:defRPr>
    </a:lvl2pPr>
    <a:lvl3pPr marL="912813" indent="1588" algn="l" rtl="0" eaLnBrk="0" fontAlgn="base" hangingPunct="0">
      <a:spcBef>
        <a:spcPct val="0"/>
      </a:spcBef>
      <a:spcAft>
        <a:spcPct val="0"/>
      </a:spcAft>
      <a:defRPr b="1" kern="1200">
        <a:solidFill>
          <a:schemeClr val="tx1"/>
        </a:solidFill>
        <a:latin typeface="Arial" charset="0"/>
        <a:ea typeface="+mn-ea"/>
        <a:cs typeface="+mn-cs"/>
      </a:defRPr>
    </a:lvl3pPr>
    <a:lvl4pPr marL="1370013" indent="1588" algn="l" rtl="0" eaLnBrk="0" fontAlgn="base" hangingPunct="0">
      <a:spcBef>
        <a:spcPct val="0"/>
      </a:spcBef>
      <a:spcAft>
        <a:spcPct val="0"/>
      </a:spcAft>
      <a:defRPr b="1" kern="1200">
        <a:solidFill>
          <a:schemeClr val="tx1"/>
        </a:solidFill>
        <a:latin typeface="Arial" charset="0"/>
        <a:ea typeface="+mn-ea"/>
        <a:cs typeface="+mn-cs"/>
      </a:defRPr>
    </a:lvl4pPr>
    <a:lvl5pPr marL="1827213" indent="1588"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6A2"/>
    <a:srgbClr val="3965A2"/>
    <a:srgbClr val="006EB6"/>
    <a:srgbClr val="4E7E2E"/>
    <a:srgbClr val="53995D"/>
    <a:srgbClr val="2B405C"/>
    <a:srgbClr val="4D829A"/>
    <a:srgbClr val="294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196" autoAdjust="0"/>
  </p:normalViewPr>
  <p:slideViewPr>
    <p:cSldViewPr>
      <p:cViewPr varScale="1">
        <p:scale>
          <a:sx n="103" d="100"/>
          <a:sy n="103" d="100"/>
        </p:scale>
        <p:origin x="-228" y="-84"/>
      </p:cViewPr>
      <p:guideLst>
        <p:guide orient="horz" pos="2160"/>
        <p:guide pos="2880"/>
      </p:guideLst>
    </p:cSldViewPr>
  </p:slideViewPr>
  <p:outlineViewPr>
    <p:cViewPr>
      <p:scale>
        <a:sx n="33" d="100"/>
        <a:sy n="33" d="100"/>
      </p:scale>
      <p:origin x="0" y="-942"/>
    </p:cViewPr>
  </p:outlineViewPr>
  <p:notesTextViewPr>
    <p:cViewPr>
      <p:scale>
        <a:sx n="100" d="100"/>
        <a:sy n="100" d="100"/>
      </p:scale>
      <p:origin x="0" y="0"/>
    </p:cViewPr>
  </p:notesTextViewPr>
  <p:notesViewPr>
    <p:cSldViewPr>
      <p:cViewPr varScale="1">
        <p:scale>
          <a:sx n="56" d="100"/>
          <a:sy n="56" d="100"/>
        </p:scale>
        <p:origin x="283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_rels/data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E7719-99AF-47C4-95F8-536B842B3C62}" type="doc">
      <dgm:prSet loTypeId="urn:microsoft.com/office/officeart/2008/layout/LinedList" loCatId="list" qsTypeId="urn:microsoft.com/office/officeart/2005/8/quickstyle/3d1" qsCatId="3D" csTypeId="urn:microsoft.com/office/officeart/2005/8/colors/accent1_5" csCatId="accent1" phldr="1"/>
      <dgm:spPr/>
      <dgm:t>
        <a:bodyPr/>
        <a:lstStyle/>
        <a:p>
          <a:endParaRPr lang="ru-RU"/>
        </a:p>
      </dgm:t>
    </dgm:pt>
    <dgm:pt modelId="{26FD7D1B-9C40-4AD7-BC3D-ACE8D9C55D8C}">
      <dgm:prSet phldrT="[Текст]" phldr="1"/>
      <dgm:spPr/>
      <dgm:t>
        <a:bodyPr/>
        <a:lstStyle/>
        <a:p>
          <a:endParaRPr lang="ru-RU" dirty="0"/>
        </a:p>
      </dgm:t>
    </dgm:pt>
    <dgm:pt modelId="{8BBEC6E0-16DC-4E1F-A32C-457E5973D27C}" type="parTrans" cxnId="{7D40EE05-3D30-4719-B149-8D28B8AFF935}">
      <dgm:prSet/>
      <dgm:spPr/>
      <dgm:t>
        <a:bodyPr/>
        <a:lstStyle/>
        <a:p>
          <a:endParaRPr lang="ru-RU"/>
        </a:p>
      </dgm:t>
    </dgm:pt>
    <dgm:pt modelId="{8FE7C535-D374-4E31-B275-D67A85630989}" type="sibTrans" cxnId="{7D40EE05-3D30-4719-B149-8D28B8AFF935}">
      <dgm:prSet/>
      <dgm:spPr/>
      <dgm:t>
        <a:bodyPr/>
        <a:lstStyle/>
        <a:p>
          <a:endParaRPr lang="ru-RU"/>
        </a:p>
      </dgm:t>
    </dgm:pt>
    <dgm:pt modelId="{E191B051-423D-4544-A44B-E52C178C6A7B}">
      <dgm:prSet phldrT="[Текст]" custT="1"/>
      <dgm:spPr/>
      <dgm:t>
        <a:bodyPr/>
        <a:lstStyle/>
        <a:p>
          <a:pPr>
            <a:spcAft>
              <a:spcPts val="0"/>
            </a:spcAft>
          </a:pPr>
          <a:r>
            <a:rPr lang="ru-RU" sz="1800" dirty="0" smtClean="0">
              <a:solidFill>
                <a:schemeClr val="tx2"/>
              </a:solidFill>
            </a:rPr>
            <a:t>Федеральный закон от 13.07.2015 N 218-ФЗ</a:t>
          </a:r>
        </a:p>
        <a:p>
          <a:pPr>
            <a:spcAft>
              <a:spcPts val="0"/>
            </a:spcAft>
          </a:pPr>
          <a:r>
            <a:rPr lang="ru-RU" sz="1800" dirty="0" smtClean="0">
              <a:solidFill>
                <a:schemeClr val="tx2"/>
              </a:solidFill>
            </a:rPr>
            <a:t>"О государственной регистрации недвижимости"</a:t>
          </a:r>
        </a:p>
        <a:p>
          <a:pPr>
            <a:spcAft>
              <a:spcPct val="35000"/>
            </a:spcAft>
          </a:pPr>
          <a:endParaRPr lang="ru-RU" sz="1800" dirty="0">
            <a:solidFill>
              <a:schemeClr val="tx2"/>
            </a:solidFill>
          </a:endParaRPr>
        </a:p>
      </dgm:t>
    </dgm:pt>
    <dgm:pt modelId="{47E6DB05-DEB6-434B-A869-1CA68374014B}" type="parTrans" cxnId="{1D0C4F91-638D-4E0A-97B1-B7CC9C4EF4EF}">
      <dgm:prSet/>
      <dgm:spPr/>
      <dgm:t>
        <a:bodyPr/>
        <a:lstStyle/>
        <a:p>
          <a:endParaRPr lang="ru-RU"/>
        </a:p>
      </dgm:t>
    </dgm:pt>
    <dgm:pt modelId="{46CFFEBA-EE7E-4CA2-AF0F-90CDEE1843A3}" type="sibTrans" cxnId="{1D0C4F91-638D-4E0A-97B1-B7CC9C4EF4EF}">
      <dgm:prSet/>
      <dgm:spPr/>
      <dgm:t>
        <a:bodyPr/>
        <a:lstStyle/>
        <a:p>
          <a:endParaRPr lang="ru-RU"/>
        </a:p>
      </dgm:t>
    </dgm:pt>
    <dgm:pt modelId="{13A04E60-B324-436F-98EF-34B6C8427217}">
      <dgm:prSet phldrT="[Текст]" custT="1"/>
      <dgm:spPr/>
      <dgm:t>
        <a:bodyPr/>
        <a:lstStyle/>
        <a:p>
          <a:r>
            <a:rPr lang="ru-RU" sz="1800" dirty="0" smtClean="0">
              <a:solidFill>
                <a:schemeClr val="tx2"/>
              </a:solidFill>
            </a:rPr>
            <a:t>Федерального закона от 29 декабря 2004 года </a:t>
          </a:r>
          <a:br>
            <a:rPr lang="ru-RU" sz="1800" dirty="0" smtClean="0">
              <a:solidFill>
                <a:schemeClr val="tx2"/>
              </a:solidFill>
            </a:rPr>
          </a:br>
          <a:r>
            <a:rPr lang="ru-RU" sz="1800" dirty="0" smtClean="0">
              <a:solidFill>
                <a:schemeClr val="tx2"/>
              </a:solidFill>
            </a:rPr>
            <a:t>N 189-ФЗ "О введении в действие Жилищного кодекса Российской Федерации"</a:t>
          </a:r>
          <a:endParaRPr lang="ru-RU" sz="1800" dirty="0">
            <a:solidFill>
              <a:schemeClr val="tx2"/>
            </a:solidFill>
          </a:endParaRPr>
        </a:p>
      </dgm:t>
    </dgm:pt>
    <dgm:pt modelId="{A9527852-E368-404D-9E73-3F92CDFA5998}" type="parTrans" cxnId="{BECCFC03-4062-4A54-955B-E396C9007E16}">
      <dgm:prSet/>
      <dgm:spPr/>
      <dgm:t>
        <a:bodyPr/>
        <a:lstStyle/>
        <a:p>
          <a:endParaRPr lang="ru-RU"/>
        </a:p>
      </dgm:t>
    </dgm:pt>
    <dgm:pt modelId="{44515888-9FAF-4E4B-9B7C-F1E9095811D8}" type="sibTrans" cxnId="{BECCFC03-4062-4A54-955B-E396C9007E16}">
      <dgm:prSet/>
      <dgm:spPr/>
      <dgm:t>
        <a:bodyPr/>
        <a:lstStyle/>
        <a:p>
          <a:endParaRPr lang="ru-RU"/>
        </a:p>
      </dgm:t>
    </dgm:pt>
    <dgm:pt modelId="{2E487C31-2977-48B1-856B-815E9529F160}">
      <dgm:prSet custT="1"/>
      <dgm:spPr/>
      <dgm:t>
        <a:bodyPr/>
        <a:lstStyle/>
        <a:p>
          <a:r>
            <a:rPr lang="ru-RU" sz="1800" dirty="0" smtClean="0">
              <a:solidFill>
                <a:schemeClr val="tx2"/>
              </a:solidFill>
            </a:rPr>
            <a:t>Федеральный закон от 24 июля 2007 года N 221-ФЗ "О кадастровой деятельности" </a:t>
          </a:r>
          <a:endParaRPr lang="ru-RU" sz="1800" dirty="0">
            <a:solidFill>
              <a:schemeClr val="tx2"/>
            </a:solidFill>
          </a:endParaRPr>
        </a:p>
      </dgm:t>
    </dgm:pt>
    <dgm:pt modelId="{24B29D18-436A-439F-922B-E511C0E8E4A7}" type="parTrans" cxnId="{774301F2-780F-404D-B0CE-5E5E2E8AF650}">
      <dgm:prSet/>
      <dgm:spPr/>
      <dgm:t>
        <a:bodyPr/>
        <a:lstStyle/>
        <a:p>
          <a:endParaRPr lang="ru-RU"/>
        </a:p>
      </dgm:t>
    </dgm:pt>
    <dgm:pt modelId="{5F10AEA2-D3A0-463C-9B58-B27591290E1C}" type="sibTrans" cxnId="{774301F2-780F-404D-B0CE-5E5E2E8AF650}">
      <dgm:prSet/>
      <dgm:spPr/>
      <dgm:t>
        <a:bodyPr/>
        <a:lstStyle/>
        <a:p>
          <a:endParaRPr lang="ru-RU"/>
        </a:p>
      </dgm:t>
    </dgm:pt>
    <dgm:pt modelId="{01088340-863D-4696-83F6-02B47F0F91B0}">
      <dgm:prSet phldrT="[Текст]" custT="1"/>
      <dgm:spPr/>
      <dgm:t>
        <a:bodyPr anchor="ctr"/>
        <a:lstStyle/>
        <a:p>
          <a:r>
            <a:rPr lang="ru-RU" sz="1800" dirty="0" smtClean="0">
              <a:solidFill>
                <a:schemeClr val="tx2"/>
              </a:solidFill>
            </a:rPr>
            <a:t>Земельный кодекс РФ</a:t>
          </a:r>
          <a:endParaRPr lang="ru-RU" sz="1800" dirty="0">
            <a:solidFill>
              <a:schemeClr val="tx2"/>
            </a:solidFill>
          </a:endParaRPr>
        </a:p>
      </dgm:t>
    </dgm:pt>
    <dgm:pt modelId="{AB001976-42BF-48A9-8399-FF18593BCB66}" type="sibTrans" cxnId="{DC73FE53-462F-4B15-91A2-52FF311C3413}">
      <dgm:prSet/>
      <dgm:spPr/>
      <dgm:t>
        <a:bodyPr/>
        <a:lstStyle/>
        <a:p>
          <a:endParaRPr lang="ru-RU"/>
        </a:p>
      </dgm:t>
    </dgm:pt>
    <dgm:pt modelId="{7DDF10E9-FFDC-45F0-B35D-7E1CF1F2DE23}" type="parTrans" cxnId="{DC73FE53-462F-4B15-91A2-52FF311C3413}">
      <dgm:prSet/>
      <dgm:spPr/>
      <dgm:t>
        <a:bodyPr/>
        <a:lstStyle/>
        <a:p>
          <a:endParaRPr lang="ru-RU"/>
        </a:p>
      </dgm:t>
    </dgm:pt>
    <dgm:pt modelId="{F357341E-1961-409D-A163-085B79EEFEFA}" type="pres">
      <dgm:prSet presAssocID="{DEFE7719-99AF-47C4-95F8-536B842B3C62}" presName="vert0" presStyleCnt="0">
        <dgm:presLayoutVars>
          <dgm:dir/>
          <dgm:animOne val="branch"/>
          <dgm:animLvl val="lvl"/>
        </dgm:presLayoutVars>
      </dgm:prSet>
      <dgm:spPr/>
      <dgm:t>
        <a:bodyPr/>
        <a:lstStyle/>
        <a:p>
          <a:endParaRPr lang="ru-RU"/>
        </a:p>
      </dgm:t>
    </dgm:pt>
    <dgm:pt modelId="{07E148B6-4C60-4F7C-B0EB-63E36D04C0EE}" type="pres">
      <dgm:prSet presAssocID="{26FD7D1B-9C40-4AD7-BC3D-ACE8D9C55D8C}" presName="thickLine" presStyleLbl="alignNode1" presStyleIdx="0" presStyleCnt="1"/>
      <dgm:spPr/>
    </dgm:pt>
    <dgm:pt modelId="{72FCA1F4-5811-490B-9FBB-E936C8C12AD4}" type="pres">
      <dgm:prSet presAssocID="{26FD7D1B-9C40-4AD7-BC3D-ACE8D9C55D8C}" presName="horz1" presStyleCnt="0"/>
      <dgm:spPr/>
    </dgm:pt>
    <dgm:pt modelId="{1BA70491-FA1D-423B-BC96-75E29555D383}" type="pres">
      <dgm:prSet presAssocID="{26FD7D1B-9C40-4AD7-BC3D-ACE8D9C55D8C}" presName="tx1" presStyleLbl="revTx" presStyleIdx="0" presStyleCnt="5" custScaleX="22005"/>
      <dgm:spPr/>
      <dgm:t>
        <a:bodyPr/>
        <a:lstStyle/>
        <a:p>
          <a:endParaRPr lang="ru-RU"/>
        </a:p>
      </dgm:t>
    </dgm:pt>
    <dgm:pt modelId="{E0D851F5-9C64-42A1-8C70-6D4B1435705B}" type="pres">
      <dgm:prSet presAssocID="{26FD7D1B-9C40-4AD7-BC3D-ACE8D9C55D8C}" presName="vert1" presStyleCnt="0"/>
      <dgm:spPr/>
    </dgm:pt>
    <dgm:pt modelId="{D5ABBD34-3502-430E-BFF7-50998FEF087F}" type="pres">
      <dgm:prSet presAssocID="{01088340-863D-4696-83F6-02B47F0F91B0}" presName="vertSpace2a" presStyleCnt="0"/>
      <dgm:spPr/>
    </dgm:pt>
    <dgm:pt modelId="{85F8EAD2-4560-496B-B4FD-F3BE4C2250D7}" type="pres">
      <dgm:prSet presAssocID="{01088340-863D-4696-83F6-02B47F0F91B0}" presName="horz2" presStyleCnt="0"/>
      <dgm:spPr/>
    </dgm:pt>
    <dgm:pt modelId="{023DA71C-9BC3-4334-B7E0-E42F02FF9B9B}" type="pres">
      <dgm:prSet presAssocID="{01088340-863D-4696-83F6-02B47F0F91B0}" presName="horzSpace2" presStyleCnt="0"/>
      <dgm:spPr/>
    </dgm:pt>
    <dgm:pt modelId="{9DD7EAC5-DF73-4980-9801-B039E5D137B3}" type="pres">
      <dgm:prSet presAssocID="{01088340-863D-4696-83F6-02B47F0F91B0}" presName="tx2" presStyleLbl="revTx" presStyleIdx="1" presStyleCnt="5"/>
      <dgm:spPr/>
      <dgm:t>
        <a:bodyPr/>
        <a:lstStyle/>
        <a:p>
          <a:endParaRPr lang="ru-RU"/>
        </a:p>
      </dgm:t>
    </dgm:pt>
    <dgm:pt modelId="{B8B3911F-6CA3-48AD-9B61-1DD49A06B3B4}" type="pres">
      <dgm:prSet presAssocID="{01088340-863D-4696-83F6-02B47F0F91B0}" presName="vert2" presStyleCnt="0"/>
      <dgm:spPr/>
    </dgm:pt>
    <dgm:pt modelId="{099F02FC-32BE-42E5-9A59-A22EF5152073}" type="pres">
      <dgm:prSet presAssocID="{01088340-863D-4696-83F6-02B47F0F91B0}" presName="thinLine2b" presStyleLbl="callout" presStyleIdx="0" presStyleCnt="4"/>
      <dgm:spPr/>
    </dgm:pt>
    <dgm:pt modelId="{C38E6F9F-ECF5-4FD2-8855-7044E3084A4D}" type="pres">
      <dgm:prSet presAssocID="{01088340-863D-4696-83F6-02B47F0F91B0}" presName="vertSpace2b" presStyleCnt="0"/>
      <dgm:spPr/>
    </dgm:pt>
    <dgm:pt modelId="{090E59FF-B0D3-45BF-A527-D98DD693CF91}" type="pres">
      <dgm:prSet presAssocID="{E191B051-423D-4544-A44B-E52C178C6A7B}" presName="horz2" presStyleCnt="0"/>
      <dgm:spPr/>
    </dgm:pt>
    <dgm:pt modelId="{45C33DE2-AD76-48A2-9D2D-6F6D38A9CDAC}" type="pres">
      <dgm:prSet presAssocID="{E191B051-423D-4544-A44B-E52C178C6A7B}" presName="horzSpace2" presStyleCnt="0"/>
      <dgm:spPr/>
    </dgm:pt>
    <dgm:pt modelId="{F2FCC15C-776F-4A31-9079-B4C6BB7719AF}" type="pres">
      <dgm:prSet presAssocID="{E191B051-423D-4544-A44B-E52C178C6A7B}" presName="tx2" presStyleLbl="revTx" presStyleIdx="2" presStyleCnt="5"/>
      <dgm:spPr/>
      <dgm:t>
        <a:bodyPr/>
        <a:lstStyle/>
        <a:p>
          <a:endParaRPr lang="ru-RU"/>
        </a:p>
      </dgm:t>
    </dgm:pt>
    <dgm:pt modelId="{15034D18-4B14-4D46-B097-7C2F80D76DAA}" type="pres">
      <dgm:prSet presAssocID="{E191B051-423D-4544-A44B-E52C178C6A7B}" presName="vert2" presStyleCnt="0"/>
      <dgm:spPr/>
    </dgm:pt>
    <dgm:pt modelId="{E14B0310-3558-4965-BFF3-7DDFC3B2E6EC}" type="pres">
      <dgm:prSet presAssocID="{E191B051-423D-4544-A44B-E52C178C6A7B}" presName="thinLine2b" presStyleLbl="callout" presStyleIdx="1" presStyleCnt="4"/>
      <dgm:spPr/>
    </dgm:pt>
    <dgm:pt modelId="{75294BF2-5A80-4C4A-9DA7-6911BD094108}" type="pres">
      <dgm:prSet presAssocID="{E191B051-423D-4544-A44B-E52C178C6A7B}" presName="vertSpace2b" presStyleCnt="0"/>
      <dgm:spPr/>
    </dgm:pt>
    <dgm:pt modelId="{BD2E81BC-5B7C-4F95-9084-6AF866E46877}" type="pres">
      <dgm:prSet presAssocID="{13A04E60-B324-436F-98EF-34B6C8427217}" presName="horz2" presStyleCnt="0"/>
      <dgm:spPr/>
    </dgm:pt>
    <dgm:pt modelId="{069AEE7B-6AE6-496C-9379-C1B43F087B05}" type="pres">
      <dgm:prSet presAssocID="{13A04E60-B324-436F-98EF-34B6C8427217}" presName="horzSpace2" presStyleCnt="0"/>
      <dgm:spPr/>
    </dgm:pt>
    <dgm:pt modelId="{9315587D-6D56-4829-8FE4-EA683D48B132}" type="pres">
      <dgm:prSet presAssocID="{13A04E60-B324-436F-98EF-34B6C8427217}" presName="tx2" presStyleLbl="revTx" presStyleIdx="3" presStyleCnt="5"/>
      <dgm:spPr/>
      <dgm:t>
        <a:bodyPr/>
        <a:lstStyle/>
        <a:p>
          <a:endParaRPr lang="ru-RU"/>
        </a:p>
      </dgm:t>
    </dgm:pt>
    <dgm:pt modelId="{900D43E7-5814-4613-80D0-2FE349BA202D}" type="pres">
      <dgm:prSet presAssocID="{13A04E60-B324-436F-98EF-34B6C8427217}" presName="vert2" presStyleCnt="0"/>
      <dgm:spPr/>
    </dgm:pt>
    <dgm:pt modelId="{341446B3-DBCE-4542-9184-079CC12E8B42}" type="pres">
      <dgm:prSet presAssocID="{13A04E60-B324-436F-98EF-34B6C8427217}" presName="thinLine2b" presStyleLbl="callout" presStyleIdx="2" presStyleCnt="4"/>
      <dgm:spPr/>
    </dgm:pt>
    <dgm:pt modelId="{FBA7784C-1523-46AC-A204-6513C3EE4AE9}" type="pres">
      <dgm:prSet presAssocID="{13A04E60-B324-436F-98EF-34B6C8427217}" presName="vertSpace2b" presStyleCnt="0"/>
      <dgm:spPr/>
    </dgm:pt>
    <dgm:pt modelId="{94B056C3-A69E-4F83-BAAA-F02505AD00DA}" type="pres">
      <dgm:prSet presAssocID="{2E487C31-2977-48B1-856B-815E9529F160}" presName="horz2" presStyleCnt="0"/>
      <dgm:spPr/>
    </dgm:pt>
    <dgm:pt modelId="{D3C93B69-97C0-4E90-823D-F90F3A648CB2}" type="pres">
      <dgm:prSet presAssocID="{2E487C31-2977-48B1-856B-815E9529F160}" presName="horzSpace2" presStyleCnt="0"/>
      <dgm:spPr/>
    </dgm:pt>
    <dgm:pt modelId="{EAB5F4CB-F6E4-45CB-821F-79E43048A2E0}" type="pres">
      <dgm:prSet presAssocID="{2E487C31-2977-48B1-856B-815E9529F160}" presName="tx2" presStyleLbl="revTx" presStyleIdx="4" presStyleCnt="5"/>
      <dgm:spPr/>
      <dgm:t>
        <a:bodyPr/>
        <a:lstStyle/>
        <a:p>
          <a:endParaRPr lang="ru-RU"/>
        </a:p>
      </dgm:t>
    </dgm:pt>
    <dgm:pt modelId="{32A57C43-030A-49FE-973E-2CC90755607B}" type="pres">
      <dgm:prSet presAssocID="{2E487C31-2977-48B1-856B-815E9529F160}" presName="vert2" presStyleCnt="0"/>
      <dgm:spPr/>
    </dgm:pt>
    <dgm:pt modelId="{55E75156-E43F-4A4E-93AE-7A02A471035D}" type="pres">
      <dgm:prSet presAssocID="{2E487C31-2977-48B1-856B-815E9529F160}" presName="thinLine2b" presStyleLbl="callout" presStyleIdx="3" presStyleCnt="4"/>
      <dgm:spPr/>
    </dgm:pt>
    <dgm:pt modelId="{0BC89816-9975-4D93-BD16-02DAB33BD7C9}" type="pres">
      <dgm:prSet presAssocID="{2E487C31-2977-48B1-856B-815E9529F160}" presName="vertSpace2b" presStyleCnt="0"/>
      <dgm:spPr/>
    </dgm:pt>
  </dgm:ptLst>
  <dgm:cxnLst>
    <dgm:cxn modelId="{B7D460D4-6BB6-4E6D-ACBB-5469D2CC0056}" type="presOf" srcId="{DEFE7719-99AF-47C4-95F8-536B842B3C62}" destId="{F357341E-1961-409D-A163-085B79EEFEFA}" srcOrd="0" destOrd="0" presId="urn:microsoft.com/office/officeart/2008/layout/LinedList"/>
    <dgm:cxn modelId="{B4DA36D6-A5E1-452F-9852-2ABFF149BD65}" type="presOf" srcId="{2E487C31-2977-48B1-856B-815E9529F160}" destId="{EAB5F4CB-F6E4-45CB-821F-79E43048A2E0}" srcOrd="0" destOrd="0" presId="urn:microsoft.com/office/officeart/2008/layout/LinedList"/>
    <dgm:cxn modelId="{1D0C4F91-638D-4E0A-97B1-B7CC9C4EF4EF}" srcId="{26FD7D1B-9C40-4AD7-BC3D-ACE8D9C55D8C}" destId="{E191B051-423D-4544-A44B-E52C178C6A7B}" srcOrd="1" destOrd="0" parTransId="{47E6DB05-DEB6-434B-A869-1CA68374014B}" sibTransId="{46CFFEBA-EE7E-4CA2-AF0F-90CDEE1843A3}"/>
    <dgm:cxn modelId="{E67F6A67-A760-41A1-A956-7ADEAA4D5E53}" type="presOf" srcId="{13A04E60-B324-436F-98EF-34B6C8427217}" destId="{9315587D-6D56-4829-8FE4-EA683D48B132}" srcOrd="0" destOrd="0" presId="urn:microsoft.com/office/officeart/2008/layout/LinedList"/>
    <dgm:cxn modelId="{5A84BED1-B6FF-4775-869D-3933946B25A1}" type="presOf" srcId="{E191B051-423D-4544-A44B-E52C178C6A7B}" destId="{F2FCC15C-776F-4A31-9079-B4C6BB7719AF}" srcOrd="0" destOrd="0" presId="urn:microsoft.com/office/officeart/2008/layout/LinedList"/>
    <dgm:cxn modelId="{774301F2-780F-404D-B0CE-5E5E2E8AF650}" srcId="{26FD7D1B-9C40-4AD7-BC3D-ACE8D9C55D8C}" destId="{2E487C31-2977-48B1-856B-815E9529F160}" srcOrd="3" destOrd="0" parTransId="{24B29D18-436A-439F-922B-E511C0E8E4A7}" sibTransId="{5F10AEA2-D3A0-463C-9B58-B27591290E1C}"/>
    <dgm:cxn modelId="{7BC91856-DBC8-4340-ABE7-6A1287451FBC}" type="presOf" srcId="{01088340-863D-4696-83F6-02B47F0F91B0}" destId="{9DD7EAC5-DF73-4980-9801-B039E5D137B3}" srcOrd="0" destOrd="0" presId="urn:microsoft.com/office/officeart/2008/layout/LinedList"/>
    <dgm:cxn modelId="{7D40EE05-3D30-4719-B149-8D28B8AFF935}" srcId="{DEFE7719-99AF-47C4-95F8-536B842B3C62}" destId="{26FD7D1B-9C40-4AD7-BC3D-ACE8D9C55D8C}" srcOrd="0" destOrd="0" parTransId="{8BBEC6E0-16DC-4E1F-A32C-457E5973D27C}" sibTransId="{8FE7C535-D374-4E31-B275-D67A85630989}"/>
    <dgm:cxn modelId="{228A351F-C323-427E-9FF7-EA9E23AC2393}" type="presOf" srcId="{26FD7D1B-9C40-4AD7-BC3D-ACE8D9C55D8C}" destId="{1BA70491-FA1D-423B-BC96-75E29555D383}" srcOrd="0" destOrd="0" presId="urn:microsoft.com/office/officeart/2008/layout/LinedList"/>
    <dgm:cxn modelId="{DC73FE53-462F-4B15-91A2-52FF311C3413}" srcId="{26FD7D1B-9C40-4AD7-BC3D-ACE8D9C55D8C}" destId="{01088340-863D-4696-83F6-02B47F0F91B0}" srcOrd="0" destOrd="0" parTransId="{7DDF10E9-FFDC-45F0-B35D-7E1CF1F2DE23}" sibTransId="{AB001976-42BF-48A9-8399-FF18593BCB66}"/>
    <dgm:cxn modelId="{BECCFC03-4062-4A54-955B-E396C9007E16}" srcId="{26FD7D1B-9C40-4AD7-BC3D-ACE8D9C55D8C}" destId="{13A04E60-B324-436F-98EF-34B6C8427217}" srcOrd="2" destOrd="0" parTransId="{A9527852-E368-404D-9E73-3F92CDFA5998}" sibTransId="{44515888-9FAF-4E4B-9B7C-F1E9095811D8}"/>
    <dgm:cxn modelId="{5C9853D4-3A86-4CA6-A5F7-A5EA6411B4C7}" type="presParOf" srcId="{F357341E-1961-409D-A163-085B79EEFEFA}" destId="{07E148B6-4C60-4F7C-B0EB-63E36D04C0EE}" srcOrd="0" destOrd="0" presId="urn:microsoft.com/office/officeart/2008/layout/LinedList"/>
    <dgm:cxn modelId="{28C3E03D-7C8F-43BB-91DB-15C71149A2CD}" type="presParOf" srcId="{F357341E-1961-409D-A163-085B79EEFEFA}" destId="{72FCA1F4-5811-490B-9FBB-E936C8C12AD4}" srcOrd="1" destOrd="0" presId="urn:microsoft.com/office/officeart/2008/layout/LinedList"/>
    <dgm:cxn modelId="{E837DB5B-09ED-40CA-813C-06D68AAB1134}" type="presParOf" srcId="{72FCA1F4-5811-490B-9FBB-E936C8C12AD4}" destId="{1BA70491-FA1D-423B-BC96-75E29555D383}" srcOrd="0" destOrd="0" presId="urn:microsoft.com/office/officeart/2008/layout/LinedList"/>
    <dgm:cxn modelId="{9E56B89C-2906-4BCA-9DFE-83DC60C43C47}" type="presParOf" srcId="{72FCA1F4-5811-490B-9FBB-E936C8C12AD4}" destId="{E0D851F5-9C64-42A1-8C70-6D4B1435705B}" srcOrd="1" destOrd="0" presId="urn:microsoft.com/office/officeart/2008/layout/LinedList"/>
    <dgm:cxn modelId="{F9BD3D16-62AA-4481-847E-1CF4AF939EC9}" type="presParOf" srcId="{E0D851F5-9C64-42A1-8C70-6D4B1435705B}" destId="{D5ABBD34-3502-430E-BFF7-50998FEF087F}" srcOrd="0" destOrd="0" presId="urn:microsoft.com/office/officeart/2008/layout/LinedList"/>
    <dgm:cxn modelId="{A70D4830-3845-4CFD-BE8E-23C7D0EB20EE}" type="presParOf" srcId="{E0D851F5-9C64-42A1-8C70-6D4B1435705B}" destId="{85F8EAD2-4560-496B-B4FD-F3BE4C2250D7}" srcOrd="1" destOrd="0" presId="urn:microsoft.com/office/officeart/2008/layout/LinedList"/>
    <dgm:cxn modelId="{70D4F5B0-B066-415A-BB21-595B7498A71B}" type="presParOf" srcId="{85F8EAD2-4560-496B-B4FD-F3BE4C2250D7}" destId="{023DA71C-9BC3-4334-B7E0-E42F02FF9B9B}" srcOrd="0" destOrd="0" presId="urn:microsoft.com/office/officeart/2008/layout/LinedList"/>
    <dgm:cxn modelId="{0C8E454B-97B9-4F06-936D-F2BC17315A06}" type="presParOf" srcId="{85F8EAD2-4560-496B-B4FD-F3BE4C2250D7}" destId="{9DD7EAC5-DF73-4980-9801-B039E5D137B3}" srcOrd="1" destOrd="0" presId="urn:microsoft.com/office/officeart/2008/layout/LinedList"/>
    <dgm:cxn modelId="{A9366E86-A828-4C9C-A48A-AB2E12734FB7}" type="presParOf" srcId="{85F8EAD2-4560-496B-B4FD-F3BE4C2250D7}" destId="{B8B3911F-6CA3-48AD-9B61-1DD49A06B3B4}" srcOrd="2" destOrd="0" presId="urn:microsoft.com/office/officeart/2008/layout/LinedList"/>
    <dgm:cxn modelId="{8AD62DEA-36C2-44F0-8674-43CE30188E13}" type="presParOf" srcId="{E0D851F5-9C64-42A1-8C70-6D4B1435705B}" destId="{099F02FC-32BE-42E5-9A59-A22EF5152073}" srcOrd="2" destOrd="0" presId="urn:microsoft.com/office/officeart/2008/layout/LinedList"/>
    <dgm:cxn modelId="{6D2B6F66-7388-475B-8F5C-4A95B12A852B}" type="presParOf" srcId="{E0D851F5-9C64-42A1-8C70-6D4B1435705B}" destId="{C38E6F9F-ECF5-4FD2-8855-7044E3084A4D}" srcOrd="3" destOrd="0" presId="urn:microsoft.com/office/officeart/2008/layout/LinedList"/>
    <dgm:cxn modelId="{B7597B3E-FC4C-421A-A1F0-B94A81FDD54C}" type="presParOf" srcId="{E0D851F5-9C64-42A1-8C70-6D4B1435705B}" destId="{090E59FF-B0D3-45BF-A527-D98DD693CF91}" srcOrd="4" destOrd="0" presId="urn:microsoft.com/office/officeart/2008/layout/LinedList"/>
    <dgm:cxn modelId="{C770CF5E-46AE-4DEE-9A50-EC37BBC262B6}" type="presParOf" srcId="{090E59FF-B0D3-45BF-A527-D98DD693CF91}" destId="{45C33DE2-AD76-48A2-9D2D-6F6D38A9CDAC}" srcOrd="0" destOrd="0" presId="urn:microsoft.com/office/officeart/2008/layout/LinedList"/>
    <dgm:cxn modelId="{4371A93E-9B82-4336-9D63-A1E6E8B532FB}" type="presParOf" srcId="{090E59FF-B0D3-45BF-A527-D98DD693CF91}" destId="{F2FCC15C-776F-4A31-9079-B4C6BB7719AF}" srcOrd="1" destOrd="0" presId="urn:microsoft.com/office/officeart/2008/layout/LinedList"/>
    <dgm:cxn modelId="{45346AB7-4B36-441B-9B6E-C9E55DFC479E}" type="presParOf" srcId="{090E59FF-B0D3-45BF-A527-D98DD693CF91}" destId="{15034D18-4B14-4D46-B097-7C2F80D76DAA}" srcOrd="2" destOrd="0" presId="urn:microsoft.com/office/officeart/2008/layout/LinedList"/>
    <dgm:cxn modelId="{7E25F2E6-8C5A-4872-94BC-C7218DD233A4}" type="presParOf" srcId="{E0D851F5-9C64-42A1-8C70-6D4B1435705B}" destId="{E14B0310-3558-4965-BFF3-7DDFC3B2E6EC}" srcOrd="5" destOrd="0" presId="urn:microsoft.com/office/officeart/2008/layout/LinedList"/>
    <dgm:cxn modelId="{2708760B-C0A7-4635-91A9-EF12C4FBCF89}" type="presParOf" srcId="{E0D851F5-9C64-42A1-8C70-6D4B1435705B}" destId="{75294BF2-5A80-4C4A-9DA7-6911BD094108}" srcOrd="6" destOrd="0" presId="urn:microsoft.com/office/officeart/2008/layout/LinedList"/>
    <dgm:cxn modelId="{A1015D58-C2DA-4902-8209-16B6A5B43282}" type="presParOf" srcId="{E0D851F5-9C64-42A1-8C70-6D4B1435705B}" destId="{BD2E81BC-5B7C-4F95-9084-6AF866E46877}" srcOrd="7" destOrd="0" presId="urn:microsoft.com/office/officeart/2008/layout/LinedList"/>
    <dgm:cxn modelId="{02729458-99BA-4791-9D73-42648984719A}" type="presParOf" srcId="{BD2E81BC-5B7C-4F95-9084-6AF866E46877}" destId="{069AEE7B-6AE6-496C-9379-C1B43F087B05}" srcOrd="0" destOrd="0" presId="urn:microsoft.com/office/officeart/2008/layout/LinedList"/>
    <dgm:cxn modelId="{71BAEC66-CAF4-4575-B160-0C2BACA54682}" type="presParOf" srcId="{BD2E81BC-5B7C-4F95-9084-6AF866E46877}" destId="{9315587D-6D56-4829-8FE4-EA683D48B132}" srcOrd="1" destOrd="0" presId="urn:microsoft.com/office/officeart/2008/layout/LinedList"/>
    <dgm:cxn modelId="{86737292-91A0-4C82-99DB-55A0C00A460E}" type="presParOf" srcId="{BD2E81BC-5B7C-4F95-9084-6AF866E46877}" destId="{900D43E7-5814-4613-80D0-2FE349BA202D}" srcOrd="2" destOrd="0" presId="urn:microsoft.com/office/officeart/2008/layout/LinedList"/>
    <dgm:cxn modelId="{1C6A2CDA-FE7F-4B5E-8DE5-3F81AB51CC8C}" type="presParOf" srcId="{E0D851F5-9C64-42A1-8C70-6D4B1435705B}" destId="{341446B3-DBCE-4542-9184-079CC12E8B42}" srcOrd="8" destOrd="0" presId="urn:microsoft.com/office/officeart/2008/layout/LinedList"/>
    <dgm:cxn modelId="{46009C8D-8316-4D80-B556-817B63F5ACAD}" type="presParOf" srcId="{E0D851F5-9C64-42A1-8C70-6D4B1435705B}" destId="{FBA7784C-1523-46AC-A204-6513C3EE4AE9}" srcOrd="9" destOrd="0" presId="urn:microsoft.com/office/officeart/2008/layout/LinedList"/>
    <dgm:cxn modelId="{03686B59-6ED7-4394-A832-326F8976240B}" type="presParOf" srcId="{E0D851F5-9C64-42A1-8C70-6D4B1435705B}" destId="{94B056C3-A69E-4F83-BAAA-F02505AD00DA}" srcOrd="10" destOrd="0" presId="urn:microsoft.com/office/officeart/2008/layout/LinedList"/>
    <dgm:cxn modelId="{AE9B6265-188B-4B99-BA90-7E7B87BC63FD}" type="presParOf" srcId="{94B056C3-A69E-4F83-BAAA-F02505AD00DA}" destId="{D3C93B69-97C0-4E90-823D-F90F3A648CB2}" srcOrd="0" destOrd="0" presId="urn:microsoft.com/office/officeart/2008/layout/LinedList"/>
    <dgm:cxn modelId="{ACFC6394-B8EE-4101-AB77-81D0C2AC9235}" type="presParOf" srcId="{94B056C3-A69E-4F83-BAAA-F02505AD00DA}" destId="{EAB5F4CB-F6E4-45CB-821F-79E43048A2E0}" srcOrd="1" destOrd="0" presId="urn:microsoft.com/office/officeart/2008/layout/LinedList"/>
    <dgm:cxn modelId="{5DD3F465-AE7A-4E72-BAE7-05B4A0206267}" type="presParOf" srcId="{94B056C3-A69E-4F83-BAAA-F02505AD00DA}" destId="{32A57C43-030A-49FE-973E-2CC90755607B}" srcOrd="2" destOrd="0" presId="urn:microsoft.com/office/officeart/2008/layout/LinedList"/>
    <dgm:cxn modelId="{68478BF3-7C3F-4993-A755-B54904A5A098}" type="presParOf" srcId="{E0D851F5-9C64-42A1-8C70-6D4B1435705B}" destId="{55E75156-E43F-4A4E-93AE-7A02A471035D}" srcOrd="11" destOrd="0" presId="urn:microsoft.com/office/officeart/2008/layout/LinedList"/>
    <dgm:cxn modelId="{F2CC8B27-2382-47B5-A7AE-3CF9FEC5BA18}" type="presParOf" srcId="{E0D851F5-9C64-42A1-8C70-6D4B1435705B}" destId="{0BC89816-9975-4D93-BD16-02DAB33BD7C9}" srcOrd="12" destOrd="0" presId="urn:microsoft.com/office/officeart/2008/layout/LinedList"/>
  </dgm:cxnLst>
  <dgm:bg>
    <a:noFill/>
  </dgm:bg>
  <dgm:whole>
    <a:ln w="9525" cmpd="thickThin"/>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6D33CA-54AC-4F86-B9C9-E3D5B36D2E8B}" type="doc">
      <dgm:prSet loTypeId="urn:microsoft.com/office/officeart/2008/layout/PictureStrips" loCatId="picture" qsTypeId="urn:microsoft.com/office/officeart/2005/8/quickstyle/simple1" qsCatId="simple" csTypeId="urn:microsoft.com/office/officeart/2005/8/colors/accent5_5" csCatId="accent5" phldr="1"/>
      <dgm:spPr/>
      <dgm:t>
        <a:bodyPr/>
        <a:lstStyle/>
        <a:p>
          <a:endParaRPr lang="ru-RU"/>
        </a:p>
      </dgm:t>
    </dgm:pt>
    <dgm:pt modelId="{E254FB02-D993-47F2-9875-E8FCA75BC3B5}">
      <dgm:prSet phldrT="[Текст]" custT="1"/>
      <dgm:spPr/>
      <dgm:t>
        <a:bodyPr/>
        <a:lstStyle/>
        <a:p>
          <a:pPr algn="just"/>
          <a:r>
            <a:rPr lang="ru-RU" sz="1400" dirty="0" smtClean="0">
              <a:latin typeface="Calibri" panose="020F0502020204030204" pitchFamily="34" charset="0"/>
              <a:cs typeface="Calibri" panose="020F0502020204030204" pitchFamily="34" charset="0"/>
            </a:rPr>
            <a:t>26) доступ (проход или проезд от з/у общего пользования) к з/у, в отношении которого представлено заявление и необходимые для ГКУ и (или) ГРП документы, или к иным земельным участкам не будет обеспечен, в том числе путем установления сервитута (в случае осуществления ГКУ)</a:t>
          </a:r>
          <a:endParaRPr lang="ru-RU" sz="1400" dirty="0">
            <a:latin typeface="Calibri" panose="020F0502020204030204" pitchFamily="34" charset="0"/>
            <a:cs typeface="Calibri" panose="020F0502020204030204" pitchFamily="34" charset="0"/>
          </a:endParaRPr>
        </a:p>
      </dgm:t>
    </dgm:pt>
    <dgm:pt modelId="{B8487C1A-9943-49FE-BBFA-D519CBBE6DB3}" type="parTrans" cxnId="{0E15A659-C45B-4CA0-8892-7D5E00601F4E}">
      <dgm:prSet/>
      <dgm:spPr/>
      <dgm:t>
        <a:bodyPr/>
        <a:lstStyle/>
        <a:p>
          <a:endParaRPr lang="ru-RU"/>
        </a:p>
      </dgm:t>
    </dgm:pt>
    <dgm:pt modelId="{204B806F-752B-4958-96E8-2C3B40EDD719}" type="sibTrans" cxnId="{0E15A659-C45B-4CA0-8892-7D5E00601F4E}">
      <dgm:prSet/>
      <dgm:spPr/>
      <dgm:t>
        <a:bodyPr/>
        <a:lstStyle/>
        <a:p>
          <a:endParaRPr lang="ru-RU"/>
        </a:p>
      </dgm:t>
    </dgm:pt>
    <dgm:pt modelId="{78087087-8E11-4A3C-BA3D-00B751399F89}">
      <dgm:prSet custT="1"/>
      <dgm:spPr/>
      <dgm:t>
        <a:bodyPr/>
        <a:lstStyle/>
        <a:p>
          <a:pPr algn="just"/>
          <a:r>
            <a:rPr lang="ru-RU" sz="1300" dirty="0" smtClean="0">
              <a:latin typeface="Calibri" panose="020F0502020204030204" pitchFamily="34" charset="0"/>
              <a:cs typeface="Calibri" panose="020F0502020204030204" pitchFamily="34" charset="0"/>
            </a:rPr>
            <a:t>33.1) в заявлении правообладателя з/у о ГКУ в связи с выбором таким правообладателем ВРИ указан ВРИ, не предусмотренный перечнем установленных применительно к соответствующей территории ВРИ объектов недвижимости, либо таким правообладателем не получено предусмотренное законом разрешение на условно разрешенный вид использования или согласие в письменной форме на использование з/у в соответствии с выбранным ВРИ, либо в соответствии с законом такой правообладатель не вправе использовать з/у в соответствии с ВРИ, указанным в заявлении</a:t>
          </a:r>
          <a:endParaRPr lang="ru-RU" sz="1300" dirty="0">
            <a:latin typeface="Calibri" panose="020F0502020204030204" pitchFamily="34" charset="0"/>
            <a:cs typeface="Calibri" panose="020F0502020204030204" pitchFamily="34" charset="0"/>
          </a:endParaRPr>
        </a:p>
      </dgm:t>
    </dgm:pt>
    <dgm:pt modelId="{D150D8D4-F24C-452A-AAC7-D62407802676}" type="parTrans" cxnId="{1EA24881-EE09-4618-9C0B-96FFDE51254B}">
      <dgm:prSet/>
      <dgm:spPr/>
      <dgm:t>
        <a:bodyPr/>
        <a:lstStyle/>
        <a:p>
          <a:endParaRPr lang="ru-RU"/>
        </a:p>
      </dgm:t>
    </dgm:pt>
    <dgm:pt modelId="{A8D80ACD-7D07-4478-98A3-5B7E30257206}" type="sibTrans" cxnId="{1EA24881-EE09-4618-9C0B-96FFDE51254B}">
      <dgm:prSet/>
      <dgm:spPr/>
      <dgm:t>
        <a:bodyPr/>
        <a:lstStyle/>
        <a:p>
          <a:endParaRPr lang="ru-RU"/>
        </a:p>
      </dgm:t>
    </dgm:pt>
    <dgm:pt modelId="{9F09E42D-67A8-4383-B2F8-BCA21D63689B}">
      <dgm:prSet custT="1"/>
      <dgm:spPr/>
      <dgm:t>
        <a:bodyPr/>
        <a:lstStyle/>
        <a:p>
          <a:pPr algn="just"/>
          <a:r>
            <a:rPr lang="ru-RU" sz="1400" dirty="0" smtClean="0">
              <a:latin typeface="Calibri" panose="020F0502020204030204" pitchFamily="34" charset="0"/>
              <a:cs typeface="Calibri" panose="020F0502020204030204" pitchFamily="34" charset="0"/>
            </a:rPr>
            <a:t>45) место нахождения объекта недвижимости, определяемое согласно описанию местоположения границ земельного участка или контура здания, сооружения, объекта незавершенного строительства, не соответствует адресу объекта недвижимости (при его наличии) или местоположению объекта недвижимости (при отсутствии адреса)</a:t>
          </a:r>
          <a:endParaRPr lang="ru-RU" sz="1400" dirty="0">
            <a:latin typeface="Calibri" panose="020F0502020204030204" pitchFamily="34" charset="0"/>
            <a:cs typeface="Calibri" panose="020F0502020204030204" pitchFamily="34" charset="0"/>
          </a:endParaRPr>
        </a:p>
      </dgm:t>
    </dgm:pt>
    <dgm:pt modelId="{9672681B-C235-466E-A708-2764543EBD4D}" type="parTrans" cxnId="{50B2BF3B-16AC-42D4-B11D-4CB4489BF4F1}">
      <dgm:prSet/>
      <dgm:spPr/>
      <dgm:t>
        <a:bodyPr/>
        <a:lstStyle/>
        <a:p>
          <a:endParaRPr lang="ru-RU"/>
        </a:p>
      </dgm:t>
    </dgm:pt>
    <dgm:pt modelId="{494DE4B1-E43C-4A62-B06E-9802197414B9}" type="sibTrans" cxnId="{50B2BF3B-16AC-42D4-B11D-4CB4489BF4F1}">
      <dgm:prSet/>
      <dgm:spPr/>
      <dgm:t>
        <a:bodyPr/>
        <a:lstStyle/>
        <a:p>
          <a:endParaRPr lang="ru-RU"/>
        </a:p>
      </dgm:t>
    </dgm:pt>
    <dgm:pt modelId="{101C6E6A-2189-4D4D-A724-D0EFC7C2116A}" type="pres">
      <dgm:prSet presAssocID="{626D33CA-54AC-4F86-B9C9-E3D5B36D2E8B}" presName="Name0" presStyleCnt="0">
        <dgm:presLayoutVars>
          <dgm:dir/>
          <dgm:resizeHandles val="exact"/>
        </dgm:presLayoutVars>
      </dgm:prSet>
      <dgm:spPr/>
      <dgm:t>
        <a:bodyPr/>
        <a:lstStyle/>
        <a:p>
          <a:endParaRPr lang="ru-RU"/>
        </a:p>
      </dgm:t>
    </dgm:pt>
    <dgm:pt modelId="{89110C18-EB58-407C-B793-FEEAA670831D}" type="pres">
      <dgm:prSet presAssocID="{E254FB02-D993-47F2-9875-E8FCA75BC3B5}" presName="composite" presStyleCnt="0"/>
      <dgm:spPr/>
    </dgm:pt>
    <dgm:pt modelId="{6B6574D5-B996-456B-8386-7734E5AD2874}" type="pres">
      <dgm:prSet presAssocID="{E254FB02-D993-47F2-9875-E8FCA75BC3B5}" presName="rect1" presStyleLbl="trAlignAcc1" presStyleIdx="0" presStyleCnt="3" custScaleX="171398" custLinFactNeighborX="12932" custLinFactNeighborY="5091">
        <dgm:presLayoutVars>
          <dgm:bulletEnabled val="1"/>
        </dgm:presLayoutVars>
      </dgm:prSet>
      <dgm:spPr/>
      <dgm:t>
        <a:bodyPr/>
        <a:lstStyle/>
        <a:p>
          <a:endParaRPr lang="ru-RU"/>
        </a:p>
      </dgm:t>
    </dgm:pt>
    <dgm:pt modelId="{F3F431F6-32A8-4D2D-81AF-741BF8EA3D83}" type="pres">
      <dgm:prSet presAssocID="{E254FB02-D993-47F2-9875-E8FCA75BC3B5}" presName="rect2" presStyleLbl="fgImgPlace1" presStyleIdx="0" presStyleCnt="3" custScaleX="120145" custLinFactX="-100000" custLinFactNeighborX="-118781" custLinFactNeighborY="1584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2000" r="-62000"/>
          </a:stretch>
        </a:blipFill>
      </dgm:spPr>
    </dgm:pt>
    <dgm:pt modelId="{F42FAEAE-78C9-47D8-B7A4-85E27DFB3CB7}" type="pres">
      <dgm:prSet presAssocID="{204B806F-752B-4958-96E8-2C3B40EDD719}" presName="sibTrans" presStyleCnt="0"/>
      <dgm:spPr/>
    </dgm:pt>
    <dgm:pt modelId="{7A5EF690-527A-4AE1-8768-4230F74D70F3}" type="pres">
      <dgm:prSet presAssocID="{78087087-8E11-4A3C-BA3D-00B751399F89}" presName="composite" presStyleCnt="0"/>
      <dgm:spPr/>
    </dgm:pt>
    <dgm:pt modelId="{3259B9B3-45CD-45BE-A6FF-BB29FCCA0F33}" type="pres">
      <dgm:prSet presAssocID="{78087087-8E11-4A3C-BA3D-00B751399F89}" presName="rect1" presStyleLbl="trAlignAcc1" presStyleIdx="1" presStyleCnt="3" custScaleX="173645" custScaleY="130913" custLinFactNeighborX="14056" custLinFactNeighborY="-6455">
        <dgm:presLayoutVars>
          <dgm:bulletEnabled val="1"/>
        </dgm:presLayoutVars>
      </dgm:prSet>
      <dgm:spPr/>
      <dgm:t>
        <a:bodyPr/>
        <a:lstStyle/>
        <a:p>
          <a:endParaRPr lang="ru-RU"/>
        </a:p>
      </dgm:t>
    </dgm:pt>
    <dgm:pt modelId="{9B5C1A73-3EDF-4536-B0AC-70F8736787D4}" type="pres">
      <dgm:prSet presAssocID="{78087087-8E11-4A3C-BA3D-00B751399F89}" presName="rect2" presStyleLbl="fgImgPlace1" presStyleIdx="1" presStyleCnt="3" custScaleX="123784" custScaleY="118959" custLinFactX="-100000" custLinFactNeighborX="-116961" custLinFactNeighborY="6396"/>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t>
        <a:bodyPr/>
        <a:lstStyle/>
        <a:p>
          <a:endParaRPr lang="ru-RU"/>
        </a:p>
      </dgm:t>
    </dgm:pt>
    <dgm:pt modelId="{2BD69FAA-2216-486F-B4D9-115C6B82DE12}" type="pres">
      <dgm:prSet presAssocID="{A8D80ACD-7D07-4478-98A3-5B7E30257206}" presName="sibTrans" presStyleCnt="0"/>
      <dgm:spPr/>
    </dgm:pt>
    <dgm:pt modelId="{49A2EDAD-3A5C-4CB4-83F8-6FC7F1D0BAAE}" type="pres">
      <dgm:prSet presAssocID="{9F09E42D-67A8-4383-B2F8-BCA21D63689B}" presName="composite" presStyleCnt="0"/>
      <dgm:spPr/>
    </dgm:pt>
    <dgm:pt modelId="{3A6D8867-24AF-458E-A453-01A15029ED8B}" type="pres">
      <dgm:prSet presAssocID="{9F09E42D-67A8-4383-B2F8-BCA21D63689B}" presName="rect1" presStyleLbl="trAlignAcc1" presStyleIdx="2" presStyleCnt="3" custScaleX="174264" custScaleY="127564" custLinFactNeighborX="15074" custLinFactNeighborY="-6658">
        <dgm:presLayoutVars>
          <dgm:bulletEnabled val="1"/>
        </dgm:presLayoutVars>
      </dgm:prSet>
      <dgm:spPr/>
      <dgm:t>
        <a:bodyPr/>
        <a:lstStyle/>
        <a:p>
          <a:endParaRPr lang="ru-RU"/>
        </a:p>
      </dgm:t>
    </dgm:pt>
    <dgm:pt modelId="{1CFE7A65-1E18-4F8B-B81B-A504C7783150}" type="pres">
      <dgm:prSet presAssocID="{9F09E42D-67A8-4383-B2F8-BCA21D63689B}" presName="rect2" presStyleLbl="fgImgPlace1" presStyleIdx="2" presStyleCnt="3" custScaleX="116302" custLinFactX="-100000" custLinFactNeighborX="-105865" custLinFactNeighborY="1816"/>
      <dgm:spPr>
        <a:blipFill>
          <a:blip xmlns:r="http://schemas.openxmlformats.org/officeDocument/2006/relationships" r:embed="rId3">
            <a:extLst>
              <a:ext uri="{28A0092B-C50C-407E-A947-70E740481C1C}">
                <a14:useLocalDpi xmlns:a14="http://schemas.microsoft.com/office/drawing/2010/main" val="0"/>
              </a:ext>
            </a:extLst>
          </a:blip>
          <a:srcRect/>
          <a:stretch>
            <a:fillRect l="-125000" r="-125000"/>
          </a:stretch>
        </a:blipFill>
      </dgm:spPr>
    </dgm:pt>
  </dgm:ptLst>
  <dgm:cxnLst>
    <dgm:cxn modelId="{0E15A659-C45B-4CA0-8892-7D5E00601F4E}" srcId="{626D33CA-54AC-4F86-B9C9-E3D5B36D2E8B}" destId="{E254FB02-D993-47F2-9875-E8FCA75BC3B5}" srcOrd="0" destOrd="0" parTransId="{B8487C1A-9943-49FE-BBFA-D519CBBE6DB3}" sibTransId="{204B806F-752B-4958-96E8-2C3B40EDD719}"/>
    <dgm:cxn modelId="{146C3B4A-3B38-431A-A7E0-CB1F616FF6A7}" type="presOf" srcId="{626D33CA-54AC-4F86-B9C9-E3D5B36D2E8B}" destId="{101C6E6A-2189-4D4D-A724-D0EFC7C2116A}" srcOrd="0" destOrd="0" presId="urn:microsoft.com/office/officeart/2008/layout/PictureStrips"/>
    <dgm:cxn modelId="{1EA24881-EE09-4618-9C0B-96FFDE51254B}" srcId="{626D33CA-54AC-4F86-B9C9-E3D5B36D2E8B}" destId="{78087087-8E11-4A3C-BA3D-00B751399F89}" srcOrd="1" destOrd="0" parTransId="{D150D8D4-F24C-452A-AAC7-D62407802676}" sibTransId="{A8D80ACD-7D07-4478-98A3-5B7E30257206}"/>
    <dgm:cxn modelId="{2E4CF0E1-2BAC-4EA4-B6AD-51F67C268C1D}" type="presOf" srcId="{9F09E42D-67A8-4383-B2F8-BCA21D63689B}" destId="{3A6D8867-24AF-458E-A453-01A15029ED8B}" srcOrd="0" destOrd="0" presId="urn:microsoft.com/office/officeart/2008/layout/PictureStrips"/>
    <dgm:cxn modelId="{50B2BF3B-16AC-42D4-B11D-4CB4489BF4F1}" srcId="{626D33CA-54AC-4F86-B9C9-E3D5B36D2E8B}" destId="{9F09E42D-67A8-4383-B2F8-BCA21D63689B}" srcOrd="2" destOrd="0" parTransId="{9672681B-C235-466E-A708-2764543EBD4D}" sibTransId="{494DE4B1-E43C-4A62-B06E-9802197414B9}"/>
    <dgm:cxn modelId="{FC8A1B33-5108-441E-957C-325C33C9FF50}" type="presOf" srcId="{E254FB02-D993-47F2-9875-E8FCA75BC3B5}" destId="{6B6574D5-B996-456B-8386-7734E5AD2874}" srcOrd="0" destOrd="0" presId="urn:microsoft.com/office/officeart/2008/layout/PictureStrips"/>
    <dgm:cxn modelId="{6930668A-1C25-4C1E-AE95-9B224CF7BC4A}" type="presOf" srcId="{78087087-8E11-4A3C-BA3D-00B751399F89}" destId="{3259B9B3-45CD-45BE-A6FF-BB29FCCA0F33}" srcOrd="0" destOrd="0" presId="urn:microsoft.com/office/officeart/2008/layout/PictureStrips"/>
    <dgm:cxn modelId="{07E10C9C-58D7-4A46-BEF8-2F65CB5D56E4}" type="presParOf" srcId="{101C6E6A-2189-4D4D-A724-D0EFC7C2116A}" destId="{89110C18-EB58-407C-B793-FEEAA670831D}" srcOrd="0" destOrd="0" presId="urn:microsoft.com/office/officeart/2008/layout/PictureStrips"/>
    <dgm:cxn modelId="{4A6784D4-E44E-442B-947C-64E95D98EBF0}" type="presParOf" srcId="{89110C18-EB58-407C-B793-FEEAA670831D}" destId="{6B6574D5-B996-456B-8386-7734E5AD2874}" srcOrd="0" destOrd="0" presId="urn:microsoft.com/office/officeart/2008/layout/PictureStrips"/>
    <dgm:cxn modelId="{B11E76B7-D483-4A0E-A757-84E723EA1228}" type="presParOf" srcId="{89110C18-EB58-407C-B793-FEEAA670831D}" destId="{F3F431F6-32A8-4D2D-81AF-741BF8EA3D83}" srcOrd="1" destOrd="0" presId="urn:microsoft.com/office/officeart/2008/layout/PictureStrips"/>
    <dgm:cxn modelId="{61275C81-A787-4FFB-AE4A-8C5D7F806FAB}" type="presParOf" srcId="{101C6E6A-2189-4D4D-A724-D0EFC7C2116A}" destId="{F42FAEAE-78C9-47D8-B7A4-85E27DFB3CB7}" srcOrd="1" destOrd="0" presId="urn:microsoft.com/office/officeart/2008/layout/PictureStrips"/>
    <dgm:cxn modelId="{390F5654-D5BB-4891-93EA-D7DF6678B843}" type="presParOf" srcId="{101C6E6A-2189-4D4D-A724-D0EFC7C2116A}" destId="{7A5EF690-527A-4AE1-8768-4230F74D70F3}" srcOrd="2" destOrd="0" presId="urn:microsoft.com/office/officeart/2008/layout/PictureStrips"/>
    <dgm:cxn modelId="{3FB4BCAF-2642-492E-BEA2-D9DB12EAD2E2}" type="presParOf" srcId="{7A5EF690-527A-4AE1-8768-4230F74D70F3}" destId="{3259B9B3-45CD-45BE-A6FF-BB29FCCA0F33}" srcOrd="0" destOrd="0" presId="urn:microsoft.com/office/officeart/2008/layout/PictureStrips"/>
    <dgm:cxn modelId="{447AC662-6891-44C4-895E-0CA88E1D73B0}" type="presParOf" srcId="{7A5EF690-527A-4AE1-8768-4230F74D70F3}" destId="{9B5C1A73-3EDF-4536-B0AC-70F8736787D4}" srcOrd="1" destOrd="0" presId="urn:microsoft.com/office/officeart/2008/layout/PictureStrips"/>
    <dgm:cxn modelId="{4742DFB8-E0FF-45B7-B708-C0BC6ABDF0DD}" type="presParOf" srcId="{101C6E6A-2189-4D4D-A724-D0EFC7C2116A}" destId="{2BD69FAA-2216-486F-B4D9-115C6B82DE12}" srcOrd="3" destOrd="0" presId="urn:microsoft.com/office/officeart/2008/layout/PictureStrips"/>
    <dgm:cxn modelId="{B0DC3DFB-5657-42B7-A0D6-08859CEF0A9F}" type="presParOf" srcId="{101C6E6A-2189-4D4D-A724-D0EFC7C2116A}" destId="{49A2EDAD-3A5C-4CB4-83F8-6FC7F1D0BAAE}" srcOrd="4" destOrd="0" presId="urn:microsoft.com/office/officeart/2008/layout/PictureStrips"/>
    <dgm:cxn modelId="{BC65789A-20D0-4DF7-B37E-22E8C92912EB}" type="presParOf" srcId="{49A2EDAD-3A5C-4CB4-83F8-6FC7F1D0BAAE}" destId="{3A6D8867-24AF-458E-A453-01A15029ED8B}" srcOrd="0" destOrd="0" presId="urn:microsoft.com/office/officeart/2008/layout/PictureStrips"/>
    <dgm:cxn modelId="{DDE5F15F-CDA2-4E26-BA37-7C935D266A70}" type="presParOf" srcId="{49A2EDAD-3A5C-4CB4-83F8-6FC7F1D0BAAE}" destId="{1CFE7A65-1E18-4F8B-B81B-A504C7783150}"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FBA44A-61DA-4D47-B2D5-9B5489BBA418}" type="doc">
      <dgm:prSet loTypeId="urn:microsoft.com/office/officeart/2005/8/layout/vList3" loCatId="picture" qsTypeId="urn:microsoft.com/office/officeart/2005/8/quickstyle/simple1" qsCatId="simple" csTypeId="urn:microsoft.com/office/officeart/2005/8/colors/accent1_1" csCatId="accent1" phldr="1"/>
      <dgm:spPr/>
    </dgm:pt>
    <dgm:pt modelId="{76F2F782-1701-41A8-A7A8-D8BC60A35812}">
      <dgm:prSet phldrT="[Текст]" custT="1"/>
      <dgm:spPr/>
      <dgm:t>
        <a:bodyPr/>
        <a:lstStyle/>
        <a:p>
          <a:pPr algn="just"/>
          <a:r>
            <a:rPr lang="ru-RU" sz="1600" dirty="0" smtClean="0">
              <a:latin typeface="Calibri" panose="020F0502020204030204" pitchFamily="34" charset="0"/>
              <a:cs typeface="Calibri" panose="020F0502020204030204" pitchFamily="34" charset="0"/>
            </a:rPr>
            <a:t>с 30 апреля 2021 акты в орган регистрации прав не передаются</a:t>
          </a:r>
          <a:endParaRPr lang="ru-RU" sz="1600" dirty="0">
            <a:latin typeface="Calibri" panose="020F0502020204030204" pitchFamily="34" charset="0"/>
            <a:cs typeface="Calibri" panose="020F0502020204030204" pitchFamily="34" charset="0"/>
          </a:endParaRPr>
        </a:p>
      </dgm:t>
    </dgm:pt>
    <dgm:pt modelId="{484034D8-A2D8-4BFC-BA35-7C3C120634F2}" type="parTrans" cxnId="{12CADDA7-3338-45F6-AAFA-07642A002D3A}">
      <dgm:prSet/>
      <dgm:spPr/>
      <dgm:t>
        <a:bodyPr/>
        <a:lstStyle/>
        <a:p>
          <a:endParaRPr lang="ru-RU"/>
        </a:p>
      </dgm:t>
    </dgm:pt>
    <dgm:pt modelId="{138F67BF-F548-45AE-8F5A-1D08DFB9E0DD}" type="sibTrans" cxnId="{12CADDA7-3338-45F6-AAFA-07642A002D3A}">
      <dgm:prSet/>
      <dgm:spPr/>
      <dgm:t>
        <a:bodyPr/>
        <a:lstStyle/>
        <a:p>
          <a:endParaRPr lang="ru-RU"/>
        </a:p>
      </dgm:t>
    </dgm:pt>
    <dgm:pt modelId="{467D6BEC-8A5F-4AD9-A770-F60FB23B338A}">
      <dgm:prSet phldrT="[Текст]" custT="1"/>
      <dgm:spPr/>
      <dgm:t>
        <a:bodyPr/>
        <a:lstStyle/>
        <a:p>
          <a:pPr algn="just"/>
          <a:r>
            <a:rPr lang="ru-RU" sz="1600" dirty="0" smtClean="0">
              <a:latin typeface="Calibri" panose="020F0502020204030204" pitchFamily="34" charset="0"/>
              <a:cs typeface="Calibri" panose="020F0502020204030204" pitchFamily="34" charset="0"/>
            </a:rPr>
            <a:t>Хранение актов согласования обеспечивается КИ/ЮЛ</a:t>
          </a:r>
          <a:endParaRPr lang="ru-RU" sz="1600" dirty="0">
            <a:latin typeface="Calibri" panose="020F0502020204030204" pitchFamily="34" charset="0"/>
            <a:cs typeface="Calibri" panose="020F0502020204030204" pitchFamily="34" charset="0"/>
          </a:endParaRPr>
        </a:p>
      </dgm:t>
    </dgm:pt>
    <dgm:pt modelId="{50EC57F5-13E5-4B01-9CE4-9E8EF4B4A23F}" type="parTrans" cxnId="{C622BEF4-16C9-44CA-B655-AA3411F88840}">
      <dgm:prSet/>
      <dgm:spPr/>
      <dgm:t>
        <a:bodyPr/>
        <a:lstStyle/>
        <a:p>
          <a:endParaRPr lang="ru-RU"/>
        </a:p>
      </dgm:t>
    </dgm:pt>
    <dgm:pt modelId="{309F685B-FB06-4FC5-8B5D-DC07F3752C88}" type="sibTrans" cxnId="{C622BEF4-16C9-44CA-B655-AA3411F88840}">
      <dgm:prSet/>
      <dgm:spPr/>
      <dgm:t>
        <a:bodyPr/>
        <a:lstStyle/>
        <a:p>
          <a:endParaRPr lang="ru-RU"/>
        </a:p>
      </dgm:t>
    </dgm:pt>
    <dgm:pt modelId="{64941855-2B42-41F1-B9F8-A9A4BA731846}">
      <dgm:prSet phldrT="[Текст]" custT="1"/>
      <dgm:spPr/>
      <dgm:t>
        <a:bodyPr/>
        <a:lstStyle/>
        <a:p>
          <a:pPr algn="just"/>
          <a:r>
            <a:rPr lang="ru-RU" sz="1600" b="0" i="0" dirty="0" smtClean="0">
              <a:latin typeface="Calibri" panose="020F0502020204030204" pitchFamily="34" charset="0"/>
              <a:cs typeface="Calibri" panose="020F0502020204030204" pitchFamily="34" charset="0"/>
            </a:rPr>
            <a:t>копия акта согласования предоставляется по запросу правообладателей з/у, чьи личные подписи в нем содержатся</a:t>
          </a:r>
          <a:endParaRPr lang="ru-RU" sz="1600" dirty="0">
            <a:latin typeface="Calibri" panose="020F0502020204030204" pitchFamily="34" charset="0"/>
            <a:cs typeface="Calibri" panose="020F0502020204030204" pitchFamily="34" charset="0"/>
          </a:endParaRPr>
        </a:p>
      </dgm:t>
    </dgm:pt>
    <dgm:pt modelId="{B175C5FB-0E13-4700-ACA2-D2283777D9DC}" type="parTrans" cxnId="{C9D902E2-F842-425A-B435-F61BBC8E456A}">
      <dgm:prSet/>
      <dgm:spPr/>
      <dgm:t>
        <a:bodyPr/>
        <a:lstStyle/>
        <a:p>
          <a:endParaRPr lang="ru-RU"/>
        </a:p>
      </dgm:t>
    </dgm:pt>
    <dgm:pt modelId="{97B7F6D0-CAD1-43CC-969C-13FEEF1BE049}" type="sibTrans" cxnId="{C9D902E2-F842-425A-B435-F61BBC8E456A}">
      <dgm:prSet/>
      <dgm:spPr/>
      <dgm:t>
        <a:bodyPr/>
        <a:lstStyle/>
        <a:p>
          <a:endParaRPr lang="ru-RU"/>
        </a:p>
      </dgm:t>
    </dgm:pt>
    <dgm:pt modelId="{90BB6B8B-7AD7-4E7D-A12D-04F87E0441C1}" type="pres">
      <dgm:prSet presAssocID="{E8FBA44A-61DA-4D47-B2D5-9B5489BBA418}" presName="linearFlow" presStyleCnt="0">
        <dgm:presLayoutVars>
          <dgm:dir/>
          <dgm:resizeHandles val="exact"/>
        </dgm:presLayoutVars>
      </dgm:prSet>
      <dgm:spPr/>
    </dgm:pt>
    <dgm:pt modelId="{1554E17C-7F55-4792-AEF2-9537BE9E910B}" type="pres">
      <dgm:prSet presAssocID="{76F2F782-1701-41A8-A7A8-D8BC60A35812}" presName="composite" presStyleCnt="0"/>
      <dgm:spPr/>
    </dgm:pt>
    <dgm:pt modelId="{5E05A48F-DB80-41C1-A7FB-4B97A62F76EF}" type="pres">
      <dgm:prSet presAssocID="{76F2F782-1701-41A8-A7A8-D8BC60A35812}"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dgm:spPr>
    </dgm:pt>
    <dgm:pt modelId="{5F133DF9-EDFE-410B-8244-E2A79DACC43B}" type="pres">
      <dgm:prSet presAssocID="{76F2F782-1701-41A8-A7A8-D8BC60A35812}" presName="txShp" presStyleLbl="node1" presStyleIdx="0" presStyleCnt="3" custLinFactNeighborX="2184" custLinFactNeighborY="1230">
        <dgm:presLayoutVars>
          <dgm:bulletEnabled val="1"/>
        </dgm:presLayoutVars>
      </dgm:prSet>
      <dgm:spPr/>
      <dgm:t>
        <a:bodyPr/>
        <a:lstStyle/>
        <a:p>
          <a:endParaRPr lang="ru-RU"/>
        </a:p>
      </dgm:t>
    </dgm:pt>
    <dgm:pt modelId="{0831F357-9A93-4BAD-A261-FA9BD45DB4C6}" type="pres">
      <dgm:prSet presAssocID="{138F67BF-F548-45AE-8F5A-1D08DFB9E0DD}" presName="spacing" presStyleCnt="0"/>
      <dgm:spPr/>
    </dgm:pt>
    <dgm:pt modelId="{B4E81F6E-7D84-4786-A46E-D44135868CC0}" type="pres">
      <dgm:prSet presAssocID="{467D6BEC-8A5F-4AD9-A770-F60FB23B338A}" presName="composite" presStyleCnt="0"/>
      <dgm:spPr/>
    </dgm:pt>
    <dgm:pt modelId="{9FE6A798-AAB4-4E32-9FD5-D08EBE158B26}" type="pres">
      <dgm:prSet presAssocID="{467D6BEC-8A5F-4AD9-A770-F60FB23B338A}"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E64536BF-9FD0-4D1D-B243-0E7292DD250A}" type="pres">
      <dgm:prSet presAssocID="{467D6BEC-8A5F-4AD9-A770-F60FB23B338A}" presName="txShp" presStyleLbl="node1" presStyleIdx="1" presStyleCnt="3" custLinFactNeighborX="-176" custLinFactNeighborY="0">
        <dgm:presLayoutVars>
          <dgm:bulletEnabled val="1"/>
        </dgm:presLayoutVars>
      </dgm:prSet>
      <dgm:spPr/>
      <dgm:t>
        <a:bodyPr/>
        <a:lstStyle/>
        <a:p>
          <a:endParaRPr lang="ru-RU"/>
        </a:p>
      </dgm:t>
    </dgm:pt>
    <dgm:pt modelId="{8E45A9A8-9B8C-42AF-ACBA-E121BB896477}" type="pres">
      <dgm:prSet presAssocID="{309F685B-FB06-4FC5-8B5D-DC07F3752C88}" presName="spacing" presStyleCnt="0"/>
      <dgm:spPr/>
    </dgm:pt>
    <dgm:pt modelId="{CBA5E305-814F-4FEB-B350-579B6503D2FD}" type="pres">
      <dgm:prSet presAssocID="{64941855-2B42-41F1-B9F8-A9A4BA731846}" presName="composite" presStyleCnt="0"/>
      <dgm:spPr/>
    </dgm:pt>
    <dgm:pt modelId="{24825991-8986-432B-9AE0-D1A48FBD5A2F}" type="pres">
      <dgm:prSet presAssocID="{64941855-2B42-41F1-B9F8-A9A4BA731846}"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18812707-BC35-4BCE-A5AD-B4485070E6BC}" type="pres">
      <dgm:prSet presAssocID="{64941855-2B42-41F1-B9F8-A9A4BA731846}" presName="txShp" presStyleLbl="node1" presStyleIdx="2" presStyleCnt="3">
        <dgm:presLayoutVars>
          <dgm:bulletEnabled val="1"/>
        </dgm:presLayoutVars>
      </dgm:prSet>
      <dgm:spPr/>
      <dgm:t>
        <a:bodyPr/>
        <a:lstStyle/>
        <a:p>
          <a:endParaRPr lang="ru-RU"/>
        </a:p>
      </dgm:t>
    </dgm:pt>
  </dgm:ptLst>
  <dgm:cxnLst>
    <dgm:cxn modelId="{C9D902E2-F842-425A-B435-F61BBC8E456A}" srcId="{E8FBA44A-61DA-4D47-B2D5-9B5489BBA418}" destId="{64941855-2B42-41F1-B9F8-A9A4BA731846}" srcOrd="2" destOrd="0" parTransId="{B175C5FB-0E13-4700-ACA2-D2283777D9DC}" sibTransId="{97B7F6D0-CAD1-43CC-969C-13FEEF1BE049}"/>
    <dgm:cxn modelId="{12CADDA7-3338-45F6-AAFA-07642A002D3A}" srcId="{E8FBA44A-61DA-4D47-B2D5-9B5489BBA418}" destId="{76F2F782-1701-41A8-A7A8-D8BC60A35812}" srcOrd="0" destOrd="0" parTransId="{484034D8-A2D8-4BFC-BA35-7C3C120634F2}" sibTransId="{138F67BF-F548-45AE-8F5A-1D08DFB9E0DD}"/>
    <dgm:cxn modelId="{2F129C06-EE96-457C-A36A-A37B64D00113}" type="presOf" srcId="{76F2F782-1701-41A8-A7A8-D8BC60A35812}" destId="{5F133DF9-EDFE-410B-8244-E2A79DACC43B}" srcOrd="0" destOrd="0" presId="urn:microsoft.com/office/officeart/2005/8/layout/vList3"/>
    <dgm:cxn modelId="{5D750AAF-E418-404B-B12F-BAE5FF48EAA9}" type="presOf" srcId="{E8FBA44A-61DA-4D47-B2D5-9B5489BBA418}" destId="{90BB6B8B-7AD7-4E7D-A12D-04F87E0441C1}" srcOrd="0" destOrd="0" presId="urn:microsoft.com/office/officeart/2005/8/layout/vList3"/>
    <dgm:cxn modelId="{0B908736-0323-4A01-B3D8-AD32D2A61150}" type="presOf" srcId="{64941855-2B42-41F1-B9F8-A9A4BA731846}" destId="{18812707-BC35-4BCE-A5AD-B4485070E6BC}" srcOrd="0" destOrd="0" presId="urn:microsoft.com/office/officeart/2005/8/layout/vList3"/>
    <dgm:cxn modelId="{455978E0-E3EA-4934-8D63-868B0266EA83}" type="presOf" srcId="{467D6BEC-8A5F-4AD9-A770-F60FB23B338A}" destId="{E64536BF-9FD0-4D1D-B243-0E7292DD250A}" srcOrd="0" destOrd="0" presId="urn:microsoft.com/office/officeart/2005/8/layout/vList3"/>
    <dgm:cxn modelId="{C622BEF4-16C9-44CA-B655-AA3411F88840}" srcId="{E8FBA44A-61DA-4D47-B2D5-9B5489BBA418}" destId="{467D6BEC-8A5F-4AD9-A770-F60FB23B338A}" srcOrd="1" destOrd="0" parTransId="{50EC57F5-13E5-4B01-9CE4-9E8EF4B4A23F}" sibTransId="{309F685B-FB06-4FC5-8B5D-DC07F3752C88}"/>
    <dgm:cxn modelId="{BD8E4FE1-9FE5-4079-8B8E-C495549A4EFC}" type="presParOf" srcId="{90BB6B8B-7AD7-4E7D-A12D-04F87E0441C1}" destId="{1554E17C-7F55-4792-AEF2-9537BE9E910B}" srcOrd="0" destOrd="0" presId="urn:microsoft.com/office/officeart/2005/8/layout/vList3"/>
    <dgm:cxn modelId="{09A4A2E9-77C1-45A9-8229-3E9927680020}" type="presParOf" srcId="{1554E17C-7F55-4792-AEF2-9537BE9E910B}" destId="{5E05A48F-DB80-41C1-A7FB-4B97A62F76EF}" srcOrd="0" destOrd="0" presId="urn:microsoft.com/office/officeart/2005/8/layout/vList3"/>
    <dgm:cxn modelId="{EBEF1060-55B7-41C6-9A14-73A27C9CB21D}" type="presParOf" srcId="{1554E17C-7F55-4792-AEF2-9537BE9E910B}" destId="{5F133DF9-EDFE-410B-8244-E2A79DACC43B}" srcOrd="1" destOrd="0" presId="urn:microsoft.com/office/officeart/2005/8/layout/vList3"/>
    <dgm:cxn modelId="{2AFDFED9-9F30-4755-BF7E-4126D42815D2}" type="presParOf" srcId="{90BB6B8B-7AD7-4E7D-A12D-04F87E0441C1}" destId="{0831F357-9A93-4BAD-A261-FA9BD45DB4C6}" srcOrd="1" destOrd="0" presId="urn:microsoft.com/office/officeart/2005/8/layout/vList3"/>
    <dgm:cxn modelId="{C4376081-BC26-4776-BC19-2C6B697D4A3A}" type="presParOf" srcId="{90BB6B8B-7AD7-4E7D-A12D-04F87E0441C1}" destId="{B4E81F6E-7D84-4786-A46E-D44135868CC0}" srcOrd="2" destOrd="0" presId="urn:microsoft.com/office/officeart/2005/8/layout/vList3"/>
    <dgm:cxn modelId="{A41A4B6F-61D7-4554-87DC-1EBBD1A2835E}" type="presParOf" srcId="{B4E81F6E-7D84-4786-A46E-D44135868CC0}" destId="{9FE6A798-AAB4-4E32-9FD5-D08EBE158B26}" srcOrd="0" destOrd="0" presId="urn:microsoft.com/office/officeart/2005/8/layout/vList3"/>
    <dgm:cxn modelId="{699F4F2C-C6D6-4A30-8A67-7B386B5A2A0E}" type="presParOf" srcId="{B4E81F6E-7D84-4786-A46E-D44135868CC0}" destId="{E64536BF-9FD0-4D1D-B243-0E7292DD250A}" srcOrd="1" destOrd="0" presId="urn:microsoft.com/office/officeart/2005/8/layout/vList3"/>
    <dgm:cxn modelId="{977DB0B6-205C-462C-8EDF-E77A59E6B957}" type="presParOf" srcId="{90BB6B8B-7AD7-4E7D-A12D-04F87E0441C1}" destId="{8E45A9A8-9B8C-42AF-ACBA-E121BB896477}" srcOrd="3" destOrd="0" presId="urn:microsoft.com/office/officeart/2005/8/layout/vList3"/>
    <dgm:cxn modelId="{70B0D861-0B5D-49D5-9CDD-90F52B7D4762}" type="presParOf" srcId="{90BB6B8B-7AD7-4E7D-A12D-04F87E0441C1}" destId="{CBA5E305-814F-4FEB-B350-579B6503D2FD}" srcOrd="4" destOrd="0" presId="urn:microsoft.com/office/officeart/2005/8/layout/vList3"/>
    <dgm:cxn modelId="{1A829294-F698-4957-B0EE-57E9684620F6}" type="presParOf" srcId="{CBA5E305-814F-4FEB-B350-579B6503D2FD}" destId="{24825991-8986-432B-9AE0-D1A48FBD5A2F}" srcOrd="0" destOrd="0" presId="urn:microsoft.com/office/officeart/2005/8/layout/vList3"/>
    <dgm:cxn modelId="{387DE026-DDC7-4E54-BCEF-1E9AA7D559CC}" type="presParOf" srcId="{CBA5E305-814F-4FEB-B350-579B6503D2FD}" destId="{18812707-BC35-4BCE-A5AD-B4485070E6B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51212A-A3EB-4262-A9B3-202A08EB8256}" type="doc">
      <dgm:prSet loTypeId="urn:microsoft.com/office/officeart/2005/8/layout/hierarchy1" loCatId="hierarchy" qsTypeId="urn:microsoft.com/office/officeart/2005/8/quickstyle/simple3" qsCatId="simple" csTypeId="urn:microsoft.com/office/officeart/2005/8/colors/accent5_5" csCatId="accent5" phldr="1"/>
      <dgm:spPr/>
      <dgm:t>
        <a:bodyPr/>
        <a:lstStyle/>
        <a:p>
          <a:endParaRPr lang="ru-RU"/>
        </a:p>
      </dgm:t>
    </dgm:pt>
    <dgm:pt modelId="{8F913ABD-6258-466F-B9F7-E65D5B905DDE}">
      <dgm:prSet phldrT="[Текст]" custT="1"/>
      <dgm:spPr/>
      <dgm:t>
        <a:bodyPr/>
        <a:lstStyle/>
        <a:p>
          <a:r>
            <a:rPr lang="ru-RU" sz="2500" dirty="0" smtClean="0"/>
            <a:t>ЕДИНАЯ ПРОЦЕДУРА</a:t>
          </a:r>
          <a:endParaRPr lang="ru-RU" sz="2500" dirty="0"/>
        </a:p>
      </dgm:t>
    </dgm:pt>
    <dgm:pt modelId="{07E3495C-EEA9-4D1A-9FA1-1E54DB55AC82}" type="parTrans" cxnId="{222FE21C-3022-48E6-9E33-6A1EC575DA86}">
      <dgm:prSet/>
      <dgm:spPr/>
      <dgm:t>
        <a:bodyPr/>
        <a:lstStyle/>
        <a:p>
          <a:endParaRPr lang="ru-RU"/>
        </a:p>
      </dgm:t>
    </dgm:pt>
    <dgm:pt modelId="{52FCA651-40F3-44FB-B8A1-BA9078E5BF14}" type="sibTrans" cxnId="{222FE21C-3022-48E6-9E33-6A1EC575DA86}">
      <dgm:prSet/>
      <dgm:spPr/>
      <dgm:t>
        <a:bodyPr/>
        <a:lstStyle/>
        <a:p>
          <a:endParaRPr lang="ru-RU"/>
        </a:p>
      </dgm:t>
    </dgm:pt>
    <dgm:pt modelId="{B84FF53E-8DE0-4B9D-A431-676FA85A341A}">
      <dgm:prSet phldrT="[Текст]"/>
      <dgm:spPr/>
      <dgm:t>
        <a:bodyPr/>
        <a:lstStyle/>
        <a:p>
          <a:r>
            <a:rPr lang="ru-RU" dirty="0" smtClean="0"/>
            <a:t>лица, которому земельный участок предоставлен в ПНВ или ПБП (при разделе  или  объединении)</a:t>
          </a:r>
          <a:endParaRPr lang="ru-RU" dirty="0"/>
        </a:p>
      </dgm:t>
    </dgm:pt>
    <dgm:pt modelId="{54BA42AD-9923-4307-95DB-2C17118E8E2B}" type="parTrans" cxnId="{785BADCE-F34E-42D0-9C7C-B00BB62824D0}">
      <dgm:prSet/>
      <dgm:spPr/>
      <dgm:t>
        <a:bodyPr/>
        <a:lstStyle/>
        <a:p>
          <a:endParaRPr lang="ru-RU"/>
        </a:p>
      </dgm:t>
    </dgm:pt>
    <dgm:pt modelId="{6562F3EB-17F2-4C77-A843-FADD12BC7D89}" type="sibTrans" cxnId="{785BADCE-F34E-42D0-9C7C-B00BB62824D0}">
      <dgm:prSet/>
      <dgm:spPr/>
      <dgm:t>
        <a:bodyPr/>
        <a:lstStyle/>
        <a:p>
          <a:endParaRPr lang="ru-RU"/>
        </a:p>
      </dgm:t>
    </dgm:pt>
    <dgm:pt modelId="{558A09CD-2885-4BFB-9BF6-D2A4C4A049AB}">
      <dgm:prSet/>
      <dgm:spPr/>
      <dgm:t>
        <a:bodyPr/>
        <a:lstStyle/>
        <a:p>
          <a:r>
            <a:rPr lang="ru-RU" dirty="0" smtClean="0"/>
            <a:t>кадастровый инженер (ст.  36 ФЗ от 24.07.2007 № 221-ФЗ)</a:t>
          </a:r>
          <a:endParaRPr lang="ru-RU" dirty="0"/>
        </a:p>
      </dgm:t>
    </dgm:pt>
    <dgm:pt modelId="{ECDF4089-A18A-4ECA-9A2E-496998AB90E2}" type="parTrans" cxnId="{DEFA21D4-13CA-4C11-8978-70C1F6057D87}">
      <dgm:prSet/>
      <dgm:spPr/>
      <dgm:t>
        <a:bodyPr/>
        <a:lstStyle/>
        <a:p>
          <a:endParaRPr lang="ru-RU"/>
        </a:p>
      </dgm:t>
    </dgm:pt>
    <dgm:pt modelId="{92D828CE-2FD1-4D4E-850A-4E6127F8AC52}" type="sibTrans" cxnId="{DEFA21D4-13CA-4C11-8978-70C1F6057D87}">
      <dgm:prSet/>
      <dgm:spPr/>
      <dgm:t>
        <a:bodyPr/>
        <a:lstStyle/>
        <a:p>
          <a:endParaRPr lang="ru-RU"/>
        </a:p>
      </dgm:t>
    </dgm:pt>
    <dgm:pt modelId="{7EEE7750-7586-47ED-8BC8-FA873D3B536C}" type="pres">
      <dgm:prSet presAssocID="{1651212A-A3EB-4262-A9B3-202A08EB8256}" presName="hierChild1" presStyleCnt="0">
        <dgm:presLayoutVars>
          <dgm:chPref val="1"/>
          <dgm:dir/>
          <dgm:animOne val="branch"/>
          <dgm:animLvl val="lvl"/>
          <dgm:resizeHandles/>
        </dgm:presLayoutVars>
      </dgm:prSet>
      <dgm:spPr/>
      <dgm:t>
        <a:bodyPr/>
        <a:lstStyle/>
        <a:p>
          <a:endParaRPr lang="ru-RU"/>
        </a:p>
      </dgm:t>
    </dgm:pt>
    <dgm:pt modelId="{A033EE0A-B9B2-4AD6-A6C5-88DEA6BA6198}" type="pres">
      <dgm:prSet presAssocID="{8F913ABD-6258-466F-B9F7-E65D5B905DDE}" presName="hierRoot1" presStyleCnt="0"/>
      <dgm:spPr/>
    </dgm:pt>
    <dgm:pt modelId="{E25EB5D5-508B-4BDB-A35F-C05644871A83}" type="pres">
      <dgm:prSet presAssocID="{8F913ABD-6258-466F-B9F7-E65D5B905DDE}" presName="composite" presStyleCnt="0"/>
      <dgm:spPr/>
    </dgm:pt>
    <dgm:pt modelId="{26FBFF55-73BF-4799-AAD9-F77F6B667B94}" type="pres">
      <dgm:prSet presAssocID="{8F913ABD-6258-466F-B9F7-E65D5B905DDE}" presName="background" presStyleLbl="node0" presStyleIdx="0" presStyleCnt="1"/>
      <dgm:spPr/>
    </dgm:pt>
    <dgm:pt modelId="{9577DFA5-0793-4CA5-B1DD-5124280AE63D}" type="pres">
      <dgm:prSet presAssocID="{8F913ABD-6258-466F-B9F7-E65D5B905DDE}" presName="text" presStyleLbl="fgAcc0" presStyleIdx="0" presStyleCnt="1" custScaleX="188258">
        <dgm:presLayoutVars>
          <dgm:chPref val="3"/>
        </dgm:presLayoutVars>
      </dgm:prSet>
      <dgm:spPr/>
      <dgm:t>
        <a:bodyPr/>
        <a:lstStyle/>
        <a:p>
          <a:endParaRPr lang="ru-RU"/>
        </a:p>
      </dgm:t>
    </dgm:pt>
    <dgm:pt modelId="{7CE7096D-29FA-40E0-AE42-6DDC6A713964}" type="pres">
      <dgm:prSet presAssocID="{8F913ABD-6258-466F-B9F7-E65D5B905DDE}" presName="hierChild2" presStyleCnt="0"/>
      <dgm:spPr/>
    </dgm:pt>
    <dgm:pt modelId="{ECEAA354-6681-45A0-9548-7886BFE68C84}" type="pres">
      <dgm:prSet presAssocID="{54BA42AD-9923-4307-95DB-2C17118E8E2B}" presName="Name10" presStyleLbl="parChTrans1D2" presStyleIdx="0" presStyleCnt="2"/>
      <dgm:spPr/>
      <dgm:t>
        <a:bodyPr/>
        <a:lstStyle/>
        <a:p>
          <a:endParaRPr lang="ru-RU"/>
        </a:p>
      </dgm:t>
    </dgm:pt>
    <dgm:pt modelId="{BEEC0C57-5021-4FC9-9BC7-E0CA54096450}" type="pres">
      <dgm:prSet presAssocID="{B84FF53E-8DE0-4B9D-A431-676FA85A341A}" presName="hierRoot2" presStyleCnt="0"/>
      <dgm:spPr/>
    </dgm:pt>
    <dgm:pt modelId="{59944094-B46A-4A99-A109-CFCF1F1E4CE5}" type="pres">
      <dgm:prSet presAssocID="{B84FF53E-8DE0-4B9D-A431-676FA85A341A}" presName="composite2" presStyleCnt="0"/>
      <dgm:spPr/>
    </dgm:pt>
    <dgm:pt modelId="{155D3EFC-BCA3-4D66-AF40-5BB633D9177A}" type="pres">
      <dgm:prSet presAssocID="{B84FF53E-8DE0-4B9D-A431-676FA85A341A}" presName="background2" presStyleLbl="node2" presStyleIdx="0" presStyleCnt="2"/>
      <dgm:spPr/>
    </dgm:pt>
    <dgm:pt modelId="{59CC566F-A78B-43A0-B78B-535C01086D33}" type="pres">
      <dgm:prSet presAssocID="{B84FF53E-8DE0-4B9D-A431-676FA85A341A}" presName="text2" presStyleLbl="fgAcc2" presStyleIdx="0" presStyleCnt="2">
        <dgm:presLayoutVars>
          <dgm:chPref val="3"/>
        </dgm:presLayoutVars>
      </dgm:prSet>
      <dgm:spPr/>
      <dgm:t>
        <a:bodyPr/>
        <a:lstStyle/>
        <a:p>
          <a:endParaRPr lang="ru-RU"/>
        </a:p>
      </dgm:t>
    </dgm:pt>
    <dgm:pt modelId="{E82487AB-E79C-4BEB-A237-B3F60EFA6AED}" type="pres">
      <dgm:prSet presAssocID="{B84FF53E-8DE0-4B9D-A431-676FA85A341A}" presName="hierChild3" presStyleCnt="0"/>
      <dgm:spPr/>
    </dgm:pt>
    <dgm:pt modelId="{3175A857-5559-4C0E-AE38-1DD19AB60893}" type="pres">
      <dgm:prSet presAssocID="{ECDF4089-A18A-4ECA-9A2E-496998AB90E2}" presName="Name10" presStyleLbl="parChTrans1D2" presStyleIdx="1" presStyleCnt="2"/>
      <dgm:spPr/>
      <dgm:t>
        <a:bodyPr/>
        <a:lstStyle/>
        <a:p>
          <a:endParaRPr lang="ru-RU"/>
        </a:p>
      </dgm:t>
    </dgm:pt>
    <dgm:pt modelId="{FC9E1C23-2649-4EAE-AE02-B91B94D79CB8}" type="pres">
      <dgm:prSet presAssocID="{558A09CD-2885-4BFB-9BF6-D2A4C4A049AB}" presName="hierRoot2" presStyleCnt="0"/>
      <dgm:spPr/>
    </dgm:pt>
    <dgm:pt modelId="{E017AE5A-1989-4D4B-B42B-840A1121DB27}" type="pres">
      <dgm:prSet presAssocID="{558A09CD-2885-4BFB-9BF6-D2A4C4A049AB}" presName="composite2" presStyleCnt="0"/>
      <dgm:spPr/>
    </dgm:pt>
    <dgm:pt modelId="{5C5BA566-B96E-4D2B-8B01-FE3D9B7322BA}" type="pres">
      <dgm:prSet presAssocID="{558A09CD-2885-4BFB-9BF6-D2A4C4A049AB}" presName="background2" presStyleLbl="node2" presStyleIdx="1" presStyleCnt="2"/>
      <dgm:spPr/>
    </dgm:pt>
    <dgm:pt modelId="{35612CDF-8BDA-4E59-860F-9E66584F22BA}" type="pres">
      <dgm:prSet presAssocID="{558A09CD-2885-4BFB-9BF6-D2A4C4A049AB}" presName="text2" presStyleLbl="fgAcc2" presStyleIdx="1" presStyleCnt="2">
        <dgm:presLayoutVars>
          <dgm:chPref val="3"/>
        </dgm:presLayoutVars>
      </dgm:prSet>
      <dgm:spPr/>
      <dgm:t>
        <a:bodyPr/>
        <a:lstStyle/>
        <a:p>
          <a:endParaRPr lang="ru-RU"/>
        </a:p>
      </dgm:t>
    </dgm:pt>
    <dgm:pt modelId="{57E47E3F-7E79-4CE0-B688-9E16108FEAAC}" type="pres">
      <dgm:prSet presAssocID="{558A09CD-2885-4BFB-9BF6-D2A4C4A049AB}" presName="hierChild3" presStyleCnt="0"/>
      <dgm:spPr/>
    </dgm:pt>
  </dgm:ptLst>
  <dgm:cxnLst>
    <dgm:cxn modelId="{222FE21C-3022-48E6-9E33-6A1EC575DA86}" srcId="{1651212A-A3EB-4262-A9B3-202A08EB8256}" destId="{8F913ABD-6258-466F-B9F7-E65D5B905DDE}" srcOrd="0" destOrd="0" parTransId="{07E3495C-EEA9-4D1A-9FA1-1E54DB55AC82}" sibTransId="{52FCA651-40F3-44FB-B8A1-BA9078E5BF14}"/>
    <dgm:cxn modelId="{B9FC5A3B-EC0D-43B2-9390-010F0732AAAF}" type="presOf" srcId="{54BA42AD-9923-4307-95DB-2C17118E8E2B}" destId="{ECEAA354-6681-45A0-9548-7886BFE68C84}" srcOrd="0" destOrd="0" presId="urn:microsoft.com/office/officeart/2005/8/layout/hierarchy1"/>
    <dgm:cxn modelId="{6F938DA4-776F-4809-94F8-6382E43AB750}" type="presOf" srcId="{558A09CD-2885-4BFB-9BF6-D2A4C4A049AB}" destId="{35612CDF-8BDA-4E59-860F-9E66584F22BA}" srcOrd="0" destOrd="0" presId="urn:microsoft.com/office/officeart/2005/8/layout/hierarchy1"/>
    <dgm:cxn modelId="{EB8D5F39-4A26-49D0-9265-AE612886DAF8}" type="presOf" srcId="{1651212A-A3EB-4262-A9B3-202A08EB8256}" destId="{7EEE7750-7586-47ED-8BC8-FA873D3B536C}" srcOrd="0" destOrd="0" presId="urn:microsoft.com/office/officeart/2005/8/layout/hierarchy1"/>
    <dgm:cxn modelId="{D30B73A8-CC47-47EC-8BAF-0C95366C03E7}" type="presOf" srcId="{B84FF53E-8DE0-4B9D-A431-676FA85A341A}" destId="{59CC566F-A78B-43A0-B78B-535C01086D33}" srcOrd="0" destOrd="0" presId="urn:microsoft.com/office/officeart/2005/8/layout/hierarchy1"/>
    <dgm:cxn modelId="{DEFA21D4-13CA-4C11-8978-70C1F6057D87}" srcId="{8F913ABD-6258-466F-B9F7-E65D5B905DDE}" destId="{558A09CD-2885-4BFB-9BF6-D2A4C4A049AB}" srcOrd="1" destOrd="0" parTransId="{ECDF4089-A18A-4ECA-9A2E-496998AB90E2}" sibTransId="{92D828CE-2FD1-4D4E-850A-4E6127F8AC52}"/>
    <dgm:cxn modelId="{69FE6D91-A018-4288-B5F8-3031358A0F98}" type="presOf" srcId="{ECDF4089-A18A-4ECA-9A2E-496998AB90E2}" destId="{3175A857-5559-4C0E-AE38-1DD19AB60893}" srcOrd="0" destOrd="0" presId="urn:microsoft.com/office/officeart/2005/8/layout/hierarchy1"/>
    <dgm:cxn modelId="{F752E016-8FA0-49BE-BE21-59CE8DAA7743}" type="presOf" srcId="{8F913ABD-6258-466F-B9F7-E65D5B905DDE}" destId="{9577DFA5-0793-4CA5-B1DD-5124280AE63D}" srcOrd="0" destOrd="0" presId="urn:microsoft.com/office/officeart/2005/8/layout/hierarchy1"/>
    <dgm:cxn modelId="{785BADCE-F34E-42D0-9C7C-B00BB62824D0}" srcId="{8F913ABD-6258-466F-B9F7-E65D5B905DDE}" destId="{B84FF53E-8DE0-4B9D-A431-676FA85A341A}" srcOrd="0" destOrd="0" parTransId="{54BA42AD-9923-4307-95DB-2C17118E8E2B}" sibTransId="{6562F3EB-17F2-4C77-A843-FADD12BC7D89}"/>
    <dgm:cxn modelId="{C913EB70-289A-42AB-9A04-DC9C730A93C5}" type="presParOf" srcId="{7EEE7750-7586-47ED-8BC8-FA873D3B536C}" destId="{A033EE0A-B9B2-4AD6-A6C5-88DEA6BA6198}" srcOrd="0" destOrd="0" presId="urn:microsoft.com/office/officeart/2005/8/layout/hierarchy1"/>
    <dgm:cxn modelId="{042909D3-0E4F-45B8-9DFF-039FA6ADBD01}" type="presParOf" srcId="{A033EE0A-B9B2-4AD6-A6C5-88DEA6BA6198}" destId="{E25EB5D5-508B-4BDB-A35F-C05644871A83}" srcOrd="0" destOrd="0" presId="urn:microsoft.com/office/officeart/2005/8/layout/hierarchy1"/>
    <dgm:cxn modelId="{6BAB7DDB-CF21-494C-9C83-6D286CB3D905}" type="presParOf" srcId="{E25EB5D5-508B-4BDB-A35F-C05644871A83}" destId="{26FBFF55-73BF-4799-AAD9-F77F6B667B94}" srcOrd="0" destOrd="0" presId="urn:microsoft.com/office/officeart/2005/8/layout/hierarchy1"/>
    <dgm:cxn modelId="{C9AF4FF8-B403-43A8-BD45-A7F89CABF31A}" type="presParOf" srcId="{E25EB5D5-508B-4BDB-A35F-C05644871A83}" destId="{9577DFA5-0793-4CA5-B1DD-5124280AE63D}" srcOrd="1" destOrd="0" presId="urn:microsoft.com/office/officeart/2005/8/layout/hierarchy1"/>
    <dgm:cxn modelId="{0C8B3819-47A3-4C11-AB24-18392E52958E}" type="presParOf" srcId="{A033EE0A-B9B2-4AD6-A6C5-88DEA6BA6198}" destId="{7CE7096D-29FA-40E0-AE42-6DDC6A713964}" srcOrd="1" destOrd="0" presId="urn:microsoft.com/office/officeart/2005/8/layout/hierarchy1"/>
    <dgm:cxn modelId="{8782EB34-97CC-4AF7-919C-1A77F6124B41}" type="presParOf" srcId="{7CE7096D-29FA-40E0-AE42-6DDC6A713964}" destId="{ECEAA354-6681-45A0-9548-7886BFE68C84}" srcOrd="0" destOrd="0" presId="urn:microsoft.com/office/officeart/2005/8/layout/hierarchy1"/>
    <dgm:cxn modelId="{84332316-A680-41DD-8A13-4E09EAE1399C}" type="presParOf" srcId="{7CE7096D-29FA-40E0-AE42-6DDC6A713964}" destId="{BEEC0C57-5021-4FC9-9BC7-E0CA54096450}" srcOrd="1" destOrd="0" presId="urn:microsoft.com/office/officeart/2005/8/layout/hierarchy1"/>
    <dgm:cxn modelId="{E346C958-73C8-43FB-9C66-85EDC10C3AC4}" type="presParOf" srcId="{BEEC0C57-5021-4FC9-9BC7-E0CA54096450}" destId="{59944094-B46A-4A99-A109-CFCF1F1E4CE5}" srcOrd="0" destOrd="0" presId="urn:microsoft.com/office/officeart/2005/8/layout/hierarchy1"/>
    <dgm:cxn modelId="{30E19621-EBA4-45C8-92AF-B0EEE379217D}" type="presParOf" srcId="{59944094-B46A-4A99-A109-CFCF1F1E4CE5}" destId="{155D3EFC-BCA3-4D66-AF40-5BB633D9177A}" srcOrd="0" destOrd="0" presId="urn:microsoft.com/office/officeart/2005/8/layout/hierarchy1"/>
    <dgm:cxn modelId="{1C6E6780-6C6D-48E2-976F-44C99F6F110D}" type="presParOf" srcId="{59944094-B46A-4A99-A109-CFCF1F1E4CE5}" destId="{59CC566F-A78B-43A0-B78B-535C01086D33}" srcOrd="1" destOrd="0" presId="urn:microsoft.com/office/officeart/2005/8/layout/hierarchy1"/>
    <dgm:cxn modelId="{446466C3-ECB3-4DF4-B53C-EFF01F85BD08}" type="presParOf" srcId="{BEEC0C57-5021-4FC9-9BC7-E0CA54096450}" destId="{E82487AB-E79C-4BEB-A237-B3F60EFA6AED}" srcOrd="1" destOrd="0" presId="urn:microsoft.com/office/officeart/2005/8/layout/hierarchy1"/>
    <dgm:cxn modelId="{FF83E8FE-6603-4BEE-AF49-F6D68AA8C326}" type="presParOf" srcId="{7CE7096D-29FA-40E0-AE42-6DDC6A713964}" destId="{3175A857-5559-4C0E-AE38-1DD19AB60893}" srcOrd="2" destOrd="0" presId="urn:microsoft.com/office/officeart/2005/8/layout/hierarchy1"/>
    <dgm:cxn modelId="{D1DE2331-8298-44EC-9516-A7EF7F787716}" type="presParOf" srcId="{7CE7096D-29FA-40E0-AE42-6DDC6A713964}" destId="{FC9E1C23-2649-4EAE-AE02-B91B94D79CB8}" srcOrd="3" destOrd="0" presId="urn:microsoft.com/office/officeart/2005/8/layout/hierarchy1"/>
    <dgm:cxn modelId="{EF0627F0-D5E0-4D79-9E4F-2DF5AA6C42EA}" type="presParOf" srcId="{FC9E1C23-2649-4EAE-AE02-B91B94D79CB8}" destId="{E017AE5A-1989-4D4B-B42B-840A1121DB27}" srcOrd="0" destOrd="0" presId="urn:microsoft.com/office/officeart/2005/8/layout/hierarchy1"/>
    <dgm:cxn modelId="{F397343E-88CE-4DCA-89E5-F787B63DACB8}" type="presParOf" srcId="{E017AE5A-1989-4D4B-B42B-840A1121DB27}" destId="{5C5BA566-B96E-4D2B-8B01-FE3D9B7322BA}" srcOrd="0" destOrd="0" presId="urn:microsoft.com/office/officeart/2005/8/layout/hierarchy1"/>
    <dgm:cxn modelId="{9C5900BE-8E31-43E0-95BC-7AEDE9512667}" type="presParOf" srcId="{E017AE5A-1989-4D4B-B42B-840A1121DB27}" destId="{35612CDF-8BDA-4E59-860F-9E66584F22BA}" srcOrd="1" destOrd="0" presId="urn:microsoft.com/office/officeart/2005/8/layout/hierarchy1"/>
    <dgm:cxn modelId="{FE7F11C9-ED14-4935-A377-CE44D7D2A285}" type="presParOf" srcId="{FC9E1C23-2649-4EAE-AE02-B91B94D79CB8}" destId="{57E47E3F-7E79-4CE0-B688-9E16108FEAA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51212A-A3EB-4262-A9B3-202A08EB8256}" type="doc">
      <dgm:prSet loTypeId="urn:microsoft.com/office/officeart/2008/layout/PictureAccentList" loCatId="picture" qsTypeId="urn:microsoft.com/office/officeart/2005/8/quickstyle/simple1" qsCatId="simple" csTypeId="urn:microsoft.com/office/officeart/2005/8/colors/accent5_1" csCatId="accent5" phldr="1"/>
      <dgm:spPr/>
      <dgm:t>
        <a:bodyPr/>
        <a:lstStyle/>
        <a:p>
          <a:endParaRPr lang="ru-RU"/>
        </a:p>
      </dgm:t>
    </dgm:pt>
    <dgm:pt modelId="{8F913ABD-6258-466F-B9F7-E65D5B905DDE}">
      <dgm:prSet phldrT="[Текст]" custT="1"/>
      <dgm:spPr/>
      <dgm:t>
        <a:bodyPr/>
        <a:lstStyle/>
        <a:p>
          <a:r>
            <a:rPr lang="ru-RU" sz="1500" dirty="0" smtClean="0"/>
            <a:t>ГОСУДАРСТВЕННЫЙ КАДАСТРОВЫЙ УЧЕТ </a:t>
          </a:r>
        </a:p>
        <a:p>
          <a:r>
            <a:rPr lang="ru-RU" sz="1500" i="1" dirty="0" smtClean="0"/>
            <a:t>без одновременной регистрации</a:t>
          </a:r>
          <a:endParaRPr lang="ru-RU" sz="1500" i="1" dirty="0"/>
        </a:p>
      </dgm:t>
    </dgm:pt>
    <dgm:pt modelId="{07E3495C-EEA9-4D1A-9FA1-1E54DB55AC82}" type="parTrans" cxnId="{222FE21C-3022-48E6-9E33-6A1EC575DA86}">
      <dgm:prSet/>
      <dgm:spPr/>
      <dgm:t>
        <a:bodyPr/>
        <a:lstStyle/>
        <a:p>
          <a:endParaRPr lang="ru-RU"/>
        </a:p>
      </dgm:t>
    </dgm:pt>
    <dgm:pt modelId="{52FCA651-40F3-44FB-B8A1-BA9078E5BF14}" type="sibTrans" cxnId="{222FE21C-3022-48E6-9E33-6A1EC575DA86}">
      <dgm:prSet/>
      <dgm:spPr/>
      <dgm:t>
        <a:bodyPr/>
        <a:lstStyle/>
        <a:p>
          <a:endParaRPr lang="ru-RU"/>
        </a:p>
      </dgm:t>
    </dgm:pt>
    <dgm:pt modelId="{B84FF53E-8DE0-4B9D-A431-676FA85A341A}">
      <dgm:prSet phldrT="[Текст]" custT="1"/>
      <dgm:spPr/>
      <dgm:t>
        <a:bodyPr/>
        <a:lstStyle/>
        <a:p>
          <a:r>
            <a:rPr lang="ru-RU" sz="1200" dirty="0" smtClean="0"/>
            <a:t>ОГВ или ОМС, на которые  возложена обязанность по образованию земельных участков, относящихся к общему имуществу собственников помещений в МКД</a:t>
          </a:r>
          <a:endParaRPr lang="ru-RU" sz="1200" dirty="0"/>
        </a:p>
      </dgm:t>
    </dgm:pt>
    <dgm:pt modelId="{54BA42AD-9923-4307-95DB-2C17118E8E2B}" type="parTrans" cxnId="{785BADCE-F34E-42D0-9C7C-B00BB62824D0}">
      <dgm:prSet/>
      <dgm:spPr/>
      <dgm:t>
        <a:bodyPr/>
        <a:lstStyle/>
        <a:p>
          <a:endParaRPr lang="ru-RU"/>
        </a:p>
      </dgm:t>
    </dgm:pt>
    <dgm:pt modelId="{6562F3EB-17F2-4C77-A843-FADD12BC7D89}" type="sibTrans" cxnId="{785BADCE-F34E-42D0-9C7C-B00BB62824D0}">
      <dgm:prSet/>
      <dgm:spPr/>
      <dgm:t>
        <a:bodyPr/>
        <a:lstStyle/>
        <a:p>
          <a:endParaRPr lang="ru-RU"/>
        </a:p>
      </dgm:t>
    </dgm:pt>
    <dgm:pt modelId="{558A09CD-2885-4BFB-9BF6-D2A4C4A049AB}">
      <dgm:prSet custT="1"/>
      <dgm:spPr/>
      <dgm:t>
        <a:bodyPr/>
        <a:lstStyle/>
        <a:p>
          <a:r>
            <a:rPr lang="ru-RU" sz="1200" dirty="0" smtClean="0"/>
            <a:t>кадастровый инженер (ст.  36 ФЗ от 24.07.2007 № 221-ФЗ)</a:t>
          </a:r>
          <a:endParaRPr lang="ru-RU" sz="1200" dirty="0"/>
        </a:p>
      </dgm:t>
    </dgm:pt>
    <dgm:pt modelId="{ECDF4089-A18A-4ECA-9A2E-496998AB90E2}" type="parTrans" cxnId="{DEFA21D4-13CA-4C11-8978-70C1F6057D87}">
      <dgm:prSet/>
      <dgm:spPr/>
      <dgm:t>
        <a:bodyPr/>
        <a:lstStyle/>
        <a:p>
          <a:endParaRPr lang="ru-RU"/>
        </a:p>
      </dgm:t>
    </dgm:pt>
    <dgm:pt modelId="{92D828CE-2FD1-4D4E-850A-4E6127F8AC52}" type="sibTrans" cxnId="{DEFA21D4-13CA-4C11-8978-70C1F6057D87}">
      <dgm:prSet/>
      <dgm:spPr/>
      <dgm:t>
        <a:bodyPr/>
        <a:lstStyle/>
        <a:p>
          <a:endParaRPr lang="ru-RU"/>
        </a:p>
      </dgm:t>
    </dgm:pt>
    <dgm:pt modelId="{6BC5A8E0-00A8-448A-962B-F3FAF48FC29C}">
      <dgm:prSet custT="1"/>
      <dgm:spPr/>
      <dgm:t>
        <a:bodyPr/>
        <a:lstStyle/>
        <a:p>
          <a:r>
            <a:rPr lang="ru-RU" sz="1200" dirty="0" smtClean="0"/>
            <a:t>правообладатель з/у при ГКУ в связи с выбором ВРИ  </a:t>
          </a:r>
          <a:endParaRPr lang="ru-RU" sz="1200" dirty="0"/>
        </a:p>
      </dgm:t>
    </dgm:pt>
    <dgm:pt modelId="{48A34C4C-F073-4CCE-83F3-41965C49DCC1}" type="parTrans" cxnId="{F9865C85-66FA-4DA5-AFB9-5B5075A0E406}">
      <dgm:prSet/>
      <dgm:spPr/>
      <dgm:t>
        <a:bodyPr/>
        <a:lstStyle/>
        <a:p>
          <a:endParaRPr lang="ru-RU"/>
        </a:p>
      </dgm:t>
    </dgm:pt>
    <dgm:pt modelId="{0FAFB59E-0B47-4AF3-815B-07C7F4E4E3C7}" type="sibTrans" cxnId="{F9865C85-66FA-4DA5-AFB9-5B5075A0E406}">
      <dgm:prSet/>
      <dgm:spPr/>
      <dgm:t>
        <a:bodyPr/>
        <a:lstStyle/>
        <a:p>
          <a:endParaRPr lang="ru-RU"/>
        </a:p>
      </dgm:t>
    </dgm:pt>
    <dgm:pt modelId="{0F0B235E-2A93-45DF-91A7-74BA3222C34B}">
      <dgm:prSet custT="1"/>
      <dgm:spPr/>
      <dgm:t>
        <a:bodyPr/>
        <a:lstStyle/>
        <a:p>
          <a:r>
            <a:rPr lang="ru-RU" sz="1200" dirty="0" smtClean="0"/>
            <a:t> </a:t>
          </a:r>
          <a:r>
            <a:rPr lang="ru-RU" sz="1100" dirty="0" smtClean="0"/>
            <a:t>лица, которому з/у, находящийся в государственной или муниципальной собственности, предоставлен в аренду или в безвозмездное пользование (при ГКУ в связи с разделом или объединением з/у в соответствии с утвержденным ПМТ либо схемой расположения на КПТ, уточнением местоположения границ)</a:t>
          </a:r>
          <a:endParaRPr lang="ru-RU" sz="1100" dirty="0"/>
        </a:p>
      </dgm:t>
    </dgm:pt>
    <dgm:pt modelId="{7FC6681E-B02D-4CE7-9B35-0A13944A7684}" type="parTrans" cxnId="{68838E46-647C-4208-BC64-AA1D9D651E15}">
      <dgm:prSet/>
      <dgm:spPr/>
      <dgm:t>
        <a:bodyPr/>
        <a:lstStyle/>
        <a:p>
          <a:endParaRPr lang="ru-RU"/>
        </a:p>
      </dgm:t>
    </dgm:pt>
    <dgm:pt modelId="{8249FDC5-4842-4308-83EA-43BA96ABDD9C}" type="sibTrans" cxnId="{68838E46-647C-4208-BC64-AA1D9D651E15}">
      <dgm:prSet/>
      <dgm:spPr/>
      <dgm:t>
        <a:bodyPr/>
        <a:lstStyle/>
        <a:p>
          <a:endParaRPr lang="ru-RU"/>
        </a:p>
      </dgm:t>
    </dgm:pt>
    <dgm:pt modelId="{BD74857B-FC14-4430-B3C7-459096E486D9}">
      <dgm:prSet custT="1"/>
      <dgm:spPr/>
      <dgm:t>
        <a:bodyPr/>
        <a:lstStyle/>
        <a:p>
          <a:r>
            <a:rPr lang="ru-RU" sz="900" dirty="0" smtClean="0"/>
            <a:t>ОГВ или ОМС - при снятии с ГКУ з/у, государственная собственность на который не разграничена, который не предоставлен и на котором отсутствуют ОКС, либо при снятии с ГКУ з/у госсобственность на который не разграничена, который не предоставлен, при наличии на указанном з/у ОКС, принадлежащих на праве собственности или ином вещном праве гражданам или организациям, в случае, если границы такого з/у не соответствуют утвержденной документации по планировке территории, с согласия указанных лиц </a:t>
          </a:r>
          <a:endParaRPr lang="ru-RU" sz="900" dirty="0"/>
        </a:p>
      </dgm:t>
    </dgm:pt>
    <dgm:pt modelId="{7EF25E99-C5B5-472B-81DF-89A72DC6A3FF}" type="parTrans" cxnId="{98C7F53B-4034-4F7E-A0C6-3E14088EFD43}">
      <dgm:prSet/>
      <dgm:spPr/>
      <dgm:t>
        <a:bodyPr/>
        <a:lstStyle/>
        <a:p>
          <a:endParaRPr lang="ru-RU"/>
        </a:p>
      </dgm:t>
    </dgm:pt>
    <dgm:pt modelId="{0D3FDECF-F192-4FC8-889D-0237FD680A6B}" type="sibTrans" cxnId="{98C7F53B-4034-4F7E-A0C6-3E14088EFD43}">
      <dgm:prSet/>
      <dgm:spPr/>
      <dgm:t>
        <a:bodyPr/>
        <a:lstStyle/>
        <a:p>
          <a:endParaRPr lang="ru-RU"/>
        </a:p>
      </dgm:t>
    </dgm:pt>
    <dgm:pt modelId="{786AA02F-9D0B-4438-B057-B896C529A14B}" type="pres">
      <dgm:prSet presAssocID="{1651212A-A3EB-4262-A9B3-202A08EB8256}" presName="layout" presStyleCnt="0">
        <dgm:presLayoutVars>
          <dgm:chMax/>
          <dgm:chPref/>
          <dgm:dir/>
          <dgm:animOne val="branch"/>
          <dgm:animLvl val="lvl"/>
          <dgm:resizeHandles/>
        </dgm:presLayoutVars>
      </dgm:prSet>
      <dgm:spPr/>
      <dgm:t>
        <a:bodyPr/>
        <a:lstStyle/>
        <a:p>
          <a:endParaRPr lang="ru-RU"/>
        </a:p>
      </dgm:t>
    </dgm:pt>
    <dgm:pt modelId="{7F03BA77-CFA4-47B9-BDF5-486AB32F53A1}" type="pres">
      <dgm:prSet presAssocID="{8F913ABD-6258-466F-B9F7-E65D5B905DDE}" presName="root" presStyleCnt="0">
        <dgm:presLayoutVars>
          <dgm:chMax/>
          <dgm:chPref val="4"/>
        </dgm:presLayoutVars>
      </dgm:prSet>
      <dgm:spPr/>
    </dgm:pt>
    <dgm:pt modelId="{ED9622F3-EF0C-4254-92A8-68D3A81B2D3B}" type="pres">
      <dgm:prSet presAssocID="{8F913ABD-6258-466F-B9F7-E65D5B905DDE}" presName="rootComposite" presStyleCnt="0">
        <dgm:presLayoutVars/>
      </dgm:prSet>
      <dgm:spPr/>
    </dgm:pt>
    <dgm:pt modelId="{863F7BA2-91D6-43B9-8BAD-3C4D07F13EA7}" type="pres">
      <dgm:prSet presAssocID="{8F913ABD-6258-466F-B9F7-E65D5B905DDE}" presName="rootText" presStyleLbl="node0" presStyleIdx="0" presStyleCnt="1" custScaleX="109334" custScaleY="71701">
        <dgm:presLayoutVars>
          <dgm:chMax/>
          <dgm:chPref val="4"/>
        </dgm:presLayoutVars>
      </dgm:prSet>
      <dgm:spPr/>
      <dgm:t>
        <a:bodyPr/>
        <a:lstStyle/>
        <a:p>
          <a:endParaRPr lang="ru-RU"/>
        </a:p>
      </dgm:t>
    </dgm:pt>
    <dgm:pt modelId="{21B7732C-350D-4CB5-A6C4-558469D29711}" type="pres">
      <dgm:prSet presAssocID="{8F913ABD-6258-466F-B9F7-E65D5B905DDE}" presName="childShape" presStyleCnt="0">
        <dgm:presLayoutVars>
          <dgm:chMax val="0"/>
          <dgm:chPref val="0"/>
        </dgm:presLayoutVars>
      </dgm:prSet>
      <dgm:spPr/>
    </dgm:pt>
    <dgm:pt modelId="{5C99F03E-9256-4FDC-98CF-2CCACBC0BC94}" type="pres">
      <dgm:prSet presAssocID="{B84FF53E-8DE0-4B9D-A431-676FA85A341A}" presName="childComposite" presStyleCnt="0">
        <dgm:presLayoutVars>
          <dgm:chMax val="0"/>
          <dgm:chPref val="0"/>
        </dgm:presLayoutVars>
      </dgm:prSet>
      <dgm:spPr/>
    </dgm:pt>
    <dgm:pt modelId="{7D45CED3-6087-433A-9545-9B07EE26FD3B}" type="pres">
      <dgm:prSet presAssocID="{B84FF53E-8DE0-4B9D-A431-676FA85A341A}" presName="Image"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dgm:spPr>
    </dgm:pt>
    <dgm:pt modelId="{BA60C998-785F-4290-84D6-8923EE5954A7}" type="pres">
      <dgm:prSet presAssocID="{B84FF53E-8DE0-4B9D-A431-676FA85A341A}" presName="childText" presStyleLbl="lnNode1" presStyleIdx="0" presStyleCnt="5" custScaleX="100225">
        <dgm:presLayoutVars>
          <dgm:chMax val="0"/>
          <dgm:chPref val="0"/>
          <dgm:bulletEnabled val="1"/>
        </dgm:presLayoutVars>
      </dgm:prSet>
      <dgm:spPr/>
      <dgm:t>
        <a:bodyPr/>
        <a:lstStyle/>
        <a:p>
          <a:endParaRPr lang="ru-RU"/>
        </a:p>
      </dgm:t>
    </dgm:pt>
    <dgm:pt modelId="{9290AF6F-4333-4CF2-8E10-F5564C192B1B}" type="pres">
      <dgm:prSet presAssocID="{558A09CD-2885-4BFB-9BF6-D2A4C4A049AB}" presName="childComposite" presStyleCnt="0">
        <dgm:presLayoutVars>
          <dgm:chMax val="0"/>
          <dgm:chPref val="0"/>
        </dgm:presLayoutVars>
      </dgm:prSet>
      <dgm:spPr/>
    </dgm:pt>
    <dgm:pt modelId="{5BF171B1-A6FB-417F-838B-004064837162}" type="pres">
      <dgm:prSet presAssocID="{558A09CD-2885-4BFB-9BF6-D2A4C4A049AB}" presName="Image" presStyleLbl="nod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dgm:spPr>
    </dgm:pt>
    <dgm:pt modelId="{5FE1F08E-7BBE-4B27-9994-C6AD7927D0C9}" type="pres">
      <dgm:prSet presAssocID="{558A09CD-2885-4BFB-9BF6-D2A4C4A049AB}" presName="childText" presStyleLbl="lnNode1" presStyleIdx="1" presStyleCnt="5">
        <dgm:presLayoutVars>
          <dgm:chMax val="0"/>
          <dgm:chPref val="0"/>
          <dgm:bulletEnabled val="1"/>
        </dgm:presLayoutVars>
      </dgm:prSet>
      <dgm:spPr/>
      <dgm:t>
        <a:bodyPr/>
        <a:lstStyle/>
        <a:p>
          <a:endParaRPr lang="ru-RU"/>
        </a:p>
      </dgm:t>
    </dgm:pt>
    <dgm:pt modelId="{3CF8E75E-5290-4130-B0EC-B8A79B2F0D06}" type="pres">
      <dgm:prSet presAssocID="{6BC5A8E0-00A8-448A-962B-F3FAF48FC29C}" presName="childComposite" presStyleCnt="0">
        <dgm:presLayoutVars>
          <dgm:chMax val="0"/>
          <dgm:chPref val="0"/>
        </dgm:presLayoutVars>
      </dgm:prSet>
      <dgm:spPr/>
    </dgm:pt>
    <dgm:pt modelId="{754DBA64-09D9-45DF-9E0B-138F2DD8615E}" type="pres">
      <dgm:prSet presAssocID="{6BC5A8E0-00A8-448A-962B-F3FAF48FC29C}" presName="Image" presStyleLbl="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pt>
    <dgm:pt modelId="{2096A505-2F79-4BFC-A2D6-B69163409309}" type="pres">
      <dgm:prSet presAssocID="{6BC5A8E0-00A8-448A-962B-F3FAF48FC29C}" presName="childText" presStyleLbl="lnNode1" presStyleIdx="2" presStyleCnt="5">
        <dgm:presLayoutVars>
          <dgm:chMax val="0"/>
          <dgm:chPref val="0"/>
          <dgm:bulletEnabled val="1"/>
        </dgm:presLayoutVars>
      </dgm:prSet>
      <dgm:spPr/>
      <dgm:t>
        <a:bodyPr/>
        <a:lstStyle/>
        <a:p>
          <a:endParaRPr lang="ru-RU"/>
        </a:p>
      </dgm:t>
    </dgm:pt>
    <dgm:pt modelId="{93B0BD1F-1043-4DE8-A937-D7389E0E002C}" type="pres">
      <dgm:prSet presAssocID="{0F0B235E-2A93-45DF-91A7-74BA3222C34B}" presName="childComposite" presStyleCnt="0">
        <dgm:presLayoutVars>
          <dgm:chMax val="0"/>
          <dgm:chPref val="0"/>
        </dgm:presLayoutVars>
      </dgm:prSet>
      <dgm:spPr/>
    </dgm:pt>
    <dgm:pt modelId="{4B64E319-4134-48DB-9E26-01B60DB0A753}" type="pres">
      <dgm:prSet presAssocID="{0F0B235E-2A93-45DF-91A7-74BA3222C34B}" presName="Image" presStyleLbl="nod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6C9F4338-2CD5-4706-8A47-5C71EAE42472}" type="pres">
      <dgm:prSet presAssocID="{0F0B235E-2A93-45DF-91A7-74BA3222C34B}" presName="childText" presStyleLbl="lnNode1" presStyleIdx="3" presStyleCnt="5">
        <dgm:presLayoutVars>
          <dgm:chMax val="0"/>
          <dgm:chPref val="0"/>
          <dgm:bulletEnabled val="1"/>
        </dgm:presLayoutVars>
      </dgm:prSet>
      <dgm:spPr/>
      <dgm:t>
        <a:bodyPr/>
        <a:lstStyle/>
        <a:p>
          <a:endParaRPr lang="ru-RU"/>
        </a:p>
      </dgm:t>
    </dgm:pt>
    <dgm:pt modelId="{62D02FCE-624B-4F7F-9522-C6B1807D52F5}" type="pres">
      <dgm:prSet presAssocID="{BD74857B-FC14-4430-B3C7-459096E486D9}" presName="childComposite" presStyleCnt="0">
        <dgm:presLayoutVars>
          <dgm:chMax val="0"/>
          <dgm:chPref val="0"/>
        </dgm:presLayoutVars>
      </dgm:prSet>
      <dgm:spPr/>
    </dgm:pt>
    <dgm:pt modelId="{E7F72A10-29CE-48AC-950A-944EB8F3B41E}" type="pres">
      <dgm:prSet presAssocID="{BD74857B-FC14-4430-B3C7-459096E486D9}" presName="Image" presStyleLbl="nod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dgm:spPr>
    </dgm:pt>
    <dgm:pt modelId="{6EA7C035-4C80-4AFD-BFDF-39F1058ED363}" type="pres">
      <dgm:prSet presAssocID="{BD74857B-FC14-4430-B3C7-459096E486D9}" presName="childText" presStyleLbl="lnNode1" presStyleIdx="4" presStyleCnt="5">
        <dgm:presLayoutVars>
          <dgm:chMax val="0"/>
          <dgm:chPref val="0"/>
          <dgm:bulletEnabled val="1"/>
        </dgm:presLayoutVars>
      </dgm:prSet>
      <dgm:spPr/>
      <dgm:t>
        <a:bodyPr/>
        <a:lstStyle/>
        <a:p>
          <a:endParaRPr lang="ru-RU"/>
        </a:p>
      </dgm:t>
    </dgm:pt>
  </dgm:ptLst>
  <dgm:cxnLst>
    <dgm:cxn modelId="{666721D6-12E4-4AC4-BB58-3EF0594E96B8}" type="presOf" srcId="{558A09CD-2885-4BFB-9BF6-D2A4C4A049AB}" destId="{5FE1F08E-7BBE-4B27-9994-C6AD7927D0C9}" srcOrd="0" destOrd="0" presId="urn:microsoft.com/office/officeart/2008/layout/PictureAccentList"/>
    <dgm:cxn modelId="{222FE21C-3022-48E6-9E33-6A1EC575DA86}" srcId="{1651212A-A3EB-4262-A9B3-202A08EB8256}" destId="{8F913ABD-6258-466F-B9F7-E65D5B905DDE}" srcOrd="0" destOrd="0" parTransId="{07E3495C-EEA9-4D1A-9FA1-1E54DB55AC82}" sibTransId="{52FCA651-40F3-44FB-B8A1-BA9078E5BF14}"/>
    <dgm:cxn modelId="{98C7F53B-4034-4F7E-A0C6-3E14088EFD43}" srcId="{8F913ABD-6258-466F-B9F7-E65D5B905DDE}" destId="{BD74857B-FC14-4430-B3C7-459096E486D9}" srcOrd="4" destOrd="0" parTransId="{7EF25E99-C5B5-472B-81DF-89A72DC6A3FF}" sibTransId="{0D3FDECF-F192-4FC8-889D-0237FD680A6B}"/>
    <dgm:cxn modelId="{DB7C44C8-37FB-4EFB-AED8-3F28F0FA1753}" type="presOf" srcId="{BD74857B-FC14-4430-B3C7-459096E486D9}" destId="{6EA7C035-4C80-4AFD-BFDF-39F1058ED363}" srcOrd="0" destOrd="0" presId="urn:microsoft.com/office/officeart/2008/layout/PictureAccentList"/>
    <dgm:cxn modelId="{DEFA21D4-13CA-4C11-8978-70C1F6057D87}" srcId="{8F913ABD-6258-466F-B9F7-E65D5B905DDE}" destId="{558A09CD-2885-4BFB-9BF6-D2A4C4A049AB}" srcOrd="1" destOrd="0" parTransId="{ECDF4089-A18A-4ECA-9A2E-496998AB90E2}" sibTransId="{92D828CE-2FD1-4D4E-850A-4E6127F8AC52}"/>
    <dgm:cxn modelId="{33BEE781-14CD-4ED2-A4A9-9DDD4EF11461}" type="presOf" srcId="{8F913ABD-6258-466F-B9F7-E65D5B905DDE}" destId="{863F7BA2-91D6-43B9-8BAD-3C4D07F13EA7}" srcOrd="0" destOrd="0" presId="urn:microsoft.com/office/officeart/2008/layout/PictureAccentList"/>
    <dgm:cxn modelId="{D407DC41-42C4-4CED-9D39-62F85853D3CC}" type="presOf" srcId="{0F0B235E-2A93-45DF-91A7-74BA3222C34B}" destId="{6C9F4338-2CD5-4706-8A47-5C71EAE42472}" srcOrd="0" destOrd="0" presId="urn:microsoft.com/office/officeart/2008/layout/PictureAccentList"/>
    <dgm:cxn modelId="{9C6EFAAD-8DC5-410C-8FFC-AB3544F6122D}" type="presOf" srcId="{6BC5A8E0-00A8-448A-962B-F3FAF48FC29C}" destId="{2096A505-2F79-4BFC-A2D6-B69163409309}" srcOrd="0" destOrd="0" presId="urn:microsoft.com/office/officeart/2008/layout/PictureAccentList"/>
    <dgm:cxn modelId="{21B4B517-9841-4C03-8A18-A874BD6C56CC}" type="presOf" srcId="{1651212A-A3EB-4262-A9B3-202A08EB8256}" destId="{786AA02F-9D0B-4438-B057-B896C529A14B}" srcOrd="0" destOrd="0" presId="urn:microsoft.com/office/officeart/2008/layout/PictureAccentList"/>
    <dgm:cxn modelId="{8F0EEF8D-B82D-4200-B3BC-2A967BC93745}" type="presOf" srcId="{B84FF53E-8DE0-4B9D-A431-676FA85A341A}" destId="{BA60C998-785F-4290-84D6-8923EE5954A7}" srcOrd="0" destOrd="0" presId="urn:microsoft.com/office/officeart/2008/layout/PictureAccentList"/>
    <dgm:cxn modelId="{68838E46-647C-4208-BC64-AA1D9D651E15}" srcId="{8F913ABD-6258-466F-B9F7-E65D5B905DDE}" destId="{0F0B235E-2A93-45DF-91A7-74BA3222C34B}" srcOrd="3" destOrd="0" parTransId="{7FC6681E-B02D-4CE7-9B35-0A13944A7684}" sibTransId="{8249FDC5-4842-4308-83EA-43BA96ABDD9C}"/>
    <dgm:cxn modelId="{785BADCE-F34E-42D0-9C7C-B00BB62824D0}" srcId="{8F913ABD-6258-466F-B9F7-E65D5B905DDE}" destId="{B84FF53E-8DE0-4B9D-A431-676FA85A341A}" srcOrd="0" destOrd="0" parTransId="{54BA42AD-9923-4307-95DB-2C17118E8E2B}" sibTransId="{6562F3EB-17F2-4C77-A843-FADD12BC7D89}"/>
    <dgm:cxn modelId="{F9865C85-66FA-4DA5-AFB9-5B5075A0E406}" srcId="{8F913ABD-6258-466F-B9F7-E65D5B905DDE}" destId="{6BC5A8E0-00A8-448A-962B-F3FAF48FC29C}" srcOrd="2" destOrd="0" parTransId="{48A34C4C-F073-4CCE-83F3-41965C49DCC1}" sibTransId="{0FAFB59E-0B47-4AF3-815B-07C7F4E4E3C7}"/>
    <dgm:cxn modelId="{701F1105-5557-46DE-9684-D59DFCF48C92}" type="presParOf" srcId="{786AA02F-9D0B-4438-B057-B896C529A14B}" destId="{7F03BA77-CFA4-47B9-BDF5-486AB32F53A1}" srcOrd="0" destOrd="0" presId="urn:microsoft.com/office/officeart/2008/layout/PictureAccentList"/>
    <dgm:cxn modelId="{2CF8AC35-0378-487E-8FBA-764C1FED9BCE}" type="presParOf" srcId="{7F03BA77-CFA4-47B9-BDF5-486AB32F53A1}" destId="{ED9622F3-EF0C-4254-92A8-68D3A81B2D3B}" srcOrd="0" destOrd="0" presId="urn:microsoft.com/office/officeart/2008/layout/PictureAccentList"/>
    <dgm:cxn modelId="{9A4E8153-E5FC-4F96-92FD-413088996F76}" type="presParOf" srcId="{ED9622F3-EF0C-4254-92A8-68D3A81B2D3B}" destId="{863F7BA2-91D6-43B9-8BAD-3C4D07F13EA7}" srcOrd="0" destOrd="0" presId="urn:microsoft.com/office/officeart/2008/layout/PictureAccentList"/>
    <dgm:cxn modelId="{FC5BF14C-62AC-4CA5-AB4E-2FE3CD243889}" type="presParOf" srcId="{7F03BA77-CFA4-47B9-BDF5-486AB32F53A1}" destId="{21B7732C-350D-4CB5-A6C4-558469D29711}" srcOrd="1" destOrd="0" presId="urn:microsoft.com/office/officeart/2008/layout/PictureAccentList"/>
    <dgm:cxn modelId="{CCF1D0E6-F00E-4A6F-8123-5D0A50619237}" type="presParOf" srcId="{21B7732C-350D-4CB5-A6C4-558469D29711}" destId="{5C99F03E-9256-4FDC-98CF-2CCACBC0BC94}" srcOrd="0" destOrd="0" presId="urn:microsoft.com/office/officeart/2008/layout/PictureAccentList"/>
    <dgm:cxn modelId="{E474B0CA-834D-4FC8-82A9-C4E8F9C9C12D}" type="presParOf" srcId="{5C99F03E-9256-4FDC-98CF-2CCACBC0BC94}" destId="{7D45CED3-6087-433A-9545-9B07EE26FD3B}" srcOrd="0" destOrd="0" presId="urn:microsoft.com/office/officeart/2008/layout/PictureAccentList"/>
    <dgm:cxn modelId="{4E4475FB-B484-46F7-806B-058AA2BC00C9}" type="presParOf" srcId="{5C99F03E-9256-4FDC-98CF-2CCACBC0BC94}" destId="{BA60C998-785F-4290-84D6-8923EE5954A7}" srcOrd="1" destOrd="0" presId="urn:microsoft.com/office/officeart/2008/layout/PictureAccentList"/>
    <dgm:cxn modelId="{7C98CD27-B1AB-4FC1-B7D4-974F86FA9FA6}" type="presParOf" srcId="{21B7732C-350D-4CB5-A6C4-558469D29711}" destId="{9290AF6F-4333-4CF2-8E10-F5564C192B1B}" srcOrd="1" destOrd="0" presId="urn:microsoft.com/office/officeart/2008/layout/PictureAccentList"/>
    <dgm:cxn modelId="{E158F7E7-5B1C-46FE-974F-271BC6B76A50}" type="presParOf" srcId="{9290AF6F-4333-4CF2-8E10-F5564C192B1B}" destId="{5BF171B1-A6FB-417F-838B-004064837162}" srcOrd="0" destOrd="0" presId="urn:microsoft.com/office/officeart/2008/layout/PictureAccentList"/>
    <dgm:cxn modelId="{F10C737F-2356-4038-89BD-C6A8AE88BA93}" type="presParOf" srcId="{9290AF6F-4333-4CF2-8E10-F5564C192B1B}" destId="{5FE1F08E-7BBE-4B27-9994-C6AD7927D0C9}" srcOrd="1" destOrd="0" presId="urn:microsoft.com/office/officeart/2008/layout/PictureAccentList"/>
    <dgm:cxn modelId="{76B2AFDC-07AF-44B3-A509-A38D0D7C8487}" type="presParOf" srcId="{21B7732C-350D-4CB5-A6C4-558469D29711}" destId="{3CF8E75E-5290-4130-B0EC-B8A79B2F0D06}" srcOrd="2" destOrd="0" presId="urn:microsoft.com/office/officeart/2008/layout/PictureAccentList"/>
    <dgm:cxn modelId="{69AD5B37-F4B9-476D-AB8A-EAC50B0FFDF0}" type="presParOf" srcId="{3CF8E75E-5290-4130-B0EC-B8A79B2F0D06}" destId="{754DBA64-09D9-45DF-9E0B-138F2DD8615E}" srcOrd="0" destOrd="0" presId="urn:microsoft.com/office/officeart/2008/layout/PictureAccentList"/>
    <dgm:cxn modelId="{34969B91-645D-4AD3-B911-D470FD61FE1F}" type="presParOf" srcId="{3CF8E75E-5290-4130-B0EC-B8A79B2F0D06}" destId="{2096A505-2F79-4BFC-A2D6-B69163409309}" srcOrd="1" destOrd="0" presId="urn:microsoft.com/office/officeart/2008/layout/PictureAccentList"/>
    <dgm:cxn modelId="{83C4ECB3-7D8B-4F86-AEDD-031D7F06265E}" type="presParOf" srcId="{21B7732C-350D-4CB5-A6C4-558469D29711}" destId="{93B0BD1F-1043-4DE8-A937-D7389E0E002C}" srcOrd="3" destOrd="0" presId="urn:microsoft.com/office/officeart/2008/layout/PictureAccentList"/>
    <dgm:cxn modelId="{15AFD02A-41E5-4B18-A9AE-3D187A7B1630}" type="presParOf" srcId="{93B0BD1F-1043-4DE8-A937-D7389E0E002C}" destId="{4B64E319-4134-48DB-9E26-01B60DB0A753}" srcOrd="0" destOrd="0" presId="urn:microsoft.com/office/officeart/2008/layout/PictureAccentList"/>
    <dgm:cxn modelId="{66C77757-138B-402F-88C9-E5E540E25ADB}" type="presParOf" srcId="{93B0BD1F-1043-4DE8-A937-D7389E0E002C}" destId="{6C9F4338-2CD5-4706-8A47-5C71EAE42472}" srcOrd="1" destOrd="0" presId="urn:microsoft.com/office/officeart/2008/layout/PictureAccentList"/>
    <dgm:cxn modelId="{F31E1BA4-6945-4BDA-BD90-5A62A0AF5F5B}" type="presParOf" srcId="{21B7732C-350D-4CB5-A6C4-558469D29711}" destId="{62D02FCE-624B-4F7F-9522-C6B1807D52F5}" srcOrd="4" destOrd="0" presId="urn:microsoft.com/office/officeart/2008/layout/PictureAccentList"/>
    <dgm:cxn modelId="{6F01A67C-A59B-4651-AE35-48DC5BCC356B}" type="presParOf" srcId="{62D02FCE-624B-4F7F-9522-C6B1807D52F5}" destId="{E7F72A10-29CE-48AC-950A-944EB8F3B41E}" srcOrd="0" destOrd="0" presId="urn:microsoft.com/office/officeart/2008/layout/PictureAccentList"/>
    <dgm:cxn modelId="{F60FAB3B-DAA2-489B-A1AA-32E780FEB377}" type="presParOf" srcId="{62D02FCE-624B-4F7F-9522-C6B1807D52F5}" destId="{6EA7C035-4C80-4AFD-BFDF-39F1058ED363}"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D833BE-CC72-4732-8122-654AA95B6DD0}" type="doc">
      <dgm:prSet loTypeId="urn:microsoft.com/office/officeart/2008/layout/LinedList" loCatId="list" qsTypeId="urn:microsoft.com/office/officeart/2005/8/quickstyle/3d1" qsCatId="3D" csTypeId="urn:microsoft.com/office/officeart/2005/8/colors/accent1_5" csCatId="accent1" phldr="1"/>
      <dgm:spPr/>
      <dgm:t>
        <a:bodyPr/>
        <a:lstStyle/>
        <a:p>
          <a:endParaRPr lang="ru-RU"/>
        </a:p>
      </dgm:t>
    </dgm:pt>
    <dgm:pt modelId="{E874CC22-8081-46F3-9794-36CF79B91B9B}">
      <dgm:prSet phldrT="[Текст]" custT="1"/>
      <dgm:spPr/>
      <dgm:t>
        <a:bodyPr/>
        <a:lstStyle/>
        <a:p>
          <a:r>
            <a:rPr lang="ru-RU" sz="9600" b="1" dirty="0" smtClean="0">
              <a:solidFill>
                <a:schemeClr val="tx2"/>
              </a:solidFill>
            </a:rPr>
            <a:t>!</a:t>
          </a:r>
          <a:endParaRPr lang="ru-RU" sz="9600" b="1" dirty="0">
            <a:solidFill>
              <a:schemeClr val="tx2"/>
            </a:solidFill>
          </a:endParaRPr>
        </a:p>
      </dgm:t>
    </dgm:pt>
    <dgm:pt modelId="{7E38BC95-6CE6-4F12-95A7-BFCB78577C03}" type="parTrans" cxnId="{62F41610-6DE2-4C50-A63D-87A1FB46F312}">
      <dgm:prSet/>
      <dgm:spPr/>
      <dgm:t>
        <a:bodyPr/>
        <a:lstStyle/>
        <a:p>
          <a:endParaRPr lang="ru-RU"/>
        </a:p>
      </dgm:t>
    </dgm:pt>
    <dgm:pt modelId="{23E9E7B7-5A27-4B73-B5DA-926D7ACF06C8}" type="sibTrans" cxnId="{62F41610-6DE2-4C50-A63D-87A1FB46F312}">
      <dgm:prSet/>
      <dgm:spPr/>
      <dgm:t>
        <a:bodyPr/>
        <a:lstStyle/>
        <a:p>
          <a:endParaRPr lang="ru-RU"/>
        </a:p>
      </dgm:t>
    </dgm:pt>
    <dgm:pt modelId="{779B5AC6-5E50-4BD2-95A6-222FBD593C4B}">
      <dgm:prSet phldrT="[Текст]" custT="1"/>
      <dgm:spPr/>
      <dgm:t>
        <a:bodyPr anchor="ctr"/>
        <a:lstStyle/>
        <a:p>
          <a:pPr algn="l"/>
          <a:r>
            <a:rPr lang="ru-RU" sz="1800" dirty="0" smtClean="0"/>
            <a:t>договор подряда (должно быть условие об обязанности КИ представлять без доверенности документы, подготовленные в результате выполнения кадастровых работ, в ОРП)</a:t>
          </a:r>
          <a:endParaRPr lang="ru-RU" sz="1800" dirty="0"/>
        </a:p>
      </dgm:t>
    </dgm:pt>
    <dgm:pt modelId="{25AE49BC-3C98-46F5-BF32-08D3DCBCF126}" type="parTrans" cxnId="{779FBF08-3571-4A27-84B1-80D93043D280}">
      <dgm:prSet/>
      <dgm:spPr/>
      <dgm:t>
        <a:bodyPr/>
        <a:lstStyle/>
        <a:p>
          <a:endParaRPr lang="ru-RU"/>
        </a:p>
      </dgm:t>
    </dgm:pt>
    <dgm:pt modelId="{4B91EDE6-750C-4F5D-889E-F4E2B76030CB}" type="sibTrans" cxnId="{779FBF08-3571-4A27-84B1-80D93043D280}">
      <dgm:prSet/>
      <dgm:spPr/>
      <dgm:t>
        <a:bodyPr/>
        <a:lstStyle/>
        <a:p>
          <a:endParaRPr lang="ru-RU"/>
        </a:p>
      </dgm:t>
    </dgm:pt>
    <dgm:pt modelId="{6A4CFDA9-BE9B-49A6-B5E3-50C93180B057}">
      <dgm:prSet phldrT="[Текст]" custT="1"/>
      <dgm:spPr/>
      <dgm:t>
        <a:bodyPr anchor="ctr"/>
        <a:lstStyle/>
        <a:p>
          <a:pPr algn="l"/>
          <a:r>
            <a:rPr lang="ru-RU" sz="1800" dirty="0" smtClean="0"/>
            <a:t>справка с места работы, подтверждающая, что КИ является работником юридического лица, если КИ является работником ЮЛ</a:t>
          </a:r>
          <a:endParaRPr lang="ru-RU" sz="1800" dirty="0"/>
        </a:p>
      </dgm:t>
    </dgm:pt>
    <dgm:pt modelId="{B78E3E37-F62D-49D6-8A10-5BE42B856DF9}" type="parTrans" cxnId="{F8E3F2BC-D2E6-4545-AE1C-C3B987F868F5}">
      <dgm:prSet/>
      <dgm:spPr/>
      <dgm:t>
        <a:bodyPr/>
        <a:lstStyle/>
        <a:p>
          <a:endParaRPr lang="ru-RU"/>
        </a:p>
      </dgm:t>
    </dgm:pt>
    <dgm:pt modelId="{91A96CCA-9C4F-41FE-ACFB-18B9BF328A0C}" type="sibTrans" cxnId="{F8E3F2BC-D2E6-4545-AE1C-C3B987F868F5}">
      <dgm:prSet/>
      <dgm:spPr/>
      <dgm:t>
        <a:bodyPr/>
        <a:lstStyle/>
        <a:p>
          <a:endParaRPr lang="ru-RU"/>
        </a:p>
      </dgm:t>
    </dgm:pt>
    <dgm:pt modelId="{39FAC543-B715-47AF-B71F-4D67EE27ED0E}">
      <dgm:prSet phldrT="[Текст]" custT="1"/>
      <dgm:spPr/>
      <dgm:t>
        <a:bodyPr anchor="ctr"/>
        <a:lstStyle/>
        <a:p>
          <a:pPr algn="l"/>
          <a:r>
            <a:rPr lang="ru-RU" sz="1800" dirty="0" smtClean="0"/>
            <a:t>документы, свидетельствующие о приемке заказчиком результатов кадастровых работ и его согласии с содержанием подготовленных по результатам таких работ документов</a:t>
          </a:r>
          <a:endParaRPr lang="ru-RU" sz="1800" dirty="0"/>
        </a:p>
      </dgm:t>
    </dgm:pt>
    <dgm:pt modelId="{90F05D1F-7F11-429B-AEB4-9E0F61E208AD}" type="parTrans" cxnId="{FC263F0C-1BB2-4C35-8DF5-BD2DA40DE45A}">
      <dgm:prSet/>
      <dgm:spPr/>
      <dgm:t>
        <a:bodyPr/>
        <a:lstStyle/>
        <a:p>
          <a:endParaRPr lang="ru-RU"/>
        </a:p>
      </dgm:t>
    </dgm:pt>
    <dgm:pt modelId="{CA0BD15C-5C17-481C-9185-4EF3943BE0D1}" type="sibTrans" cxnId="{FC263F0C-1BB2-4C35-8DF5-BD2DA40DE45A}">
      <dgm:prSet/>
      <dgm:spPr/>
      <dgm:t>
        <a:bodyPr/>
        <a:lstStyle/>
        <a:p>
          <a:endParaRPr lang="ru-RU"/>
        </a:p>
      </dgm:t>
    </dgm:pt>
    <dgm:pt modelId="{8BB49472-3DB2-45A6-A08C-A4A1CEF6419A}" type="pres">
      <dgm:prSet presAssocID="{36D833BE-CC72-4732-8122-654AA95B6DD0}" presName="vert0" presStyleCnt="0">
        <dgm:presLayoutVars>
          <dgm:dir/>
          <dgm:animOne val="branch"/>
          <dgm:animLvl val="lvl"/>
        </dgm:presLayoutVars>
      </dgm:prSet>
      <dgm:spPr/>
      <dgm:t>
        <a:bodyPr/>
        <a:lstStyle/>
        <a:p>
          <a:endParaRPr lang="ru-RU"/>
        </a:p>
      </dgm:t>
    </dgm:pt>
    <dgm:pt modelId="{CA27A3FB-A80B-4F47-A297-A6321AFBD999}" type="pres">
      <dgm:prSet presAssocID="{E874CC22-8081-46F3-9794-36CF79B91B9B}" presName="thickLine" presStyleLbl="alignNode1" presStyleIdx="0" presStyleCnt="1"/>
      <dgm:spPr/>
    </dgm:pt>
    <dgm:pt modelId="{53E7B6B6-109F-4835-8AF9-A258CAFD6B9B}" type="pres">
      <dgm:prSet presAssocID="{E874CC22-8081-46F3-9794-36CF79B91B9B}" presName="horz1" presStyleCnt="0"/>
      <dgm:spPr/>
    </dgm:pt>
    <dgm:pt modelId="{67602144-2585-4FF8-9892-FFD57947CF28}" type="pres">
      <dgm:prSet presAssocID="{E874CC22-8081-46F3-9794-36CF79B91B9B}" presName="tx1" presStyleLbl="revTx" presStyleIdx="0" presStyleCnt="4"/>
      <dgm:spPr/>
      <dgm:t>
        <a:bodyPr/>
        <a:lstStyle/>
        <a:p>
          <a:endParaRPr lang="ru-RU"/>
        </a:p>
      </dgm:t>
    </dgm:pt>
    <dgm:pt modelId="{31F9AFD5-0A55-4667-9709-11910062C250}" type="pres">
      <dgm:prSet presAssocID="{E874CC22-8081-46F3-9794-36CF79B91B9B}" presName="vert1" presStyleCnt="0"/>
      <dgm:spPr/>
    </dgm:pt>
    <dgm:pt modelId="{8F121447-48D7-4236-BE48-22D6F82A9885}" type="pres">
      <dgm:prSet presAssocID="{779B5AC6-5E50-4BD2-95A6-222FBD593C4B}" presName="vertSpace2a" presStyleCnt="0"/>
      <dgm:spPr/>
    </dgm:pt>
    <dgm:pt modelId="{98C9C156-2A40-4BD6-A7EF-78ACCCA89DB6}" type="pres">
      <dgm:prSet presAssocID="{779B5AC6-5E50-4BD2-95A6-222FBD593C4B}" presName="horz2" presStyleCnt="0"/>
      <dgm:spPr/>
    </dgm:pt>
    <dgm:pt modelId="{8075A1CB-74F8-4B3A-B56E-6D4A5ADE5886}" type="pres">
      <dgm:prSet presAssocID="{779B5AC6-5E50-4BD2-95A6-222FBD593C4B}" presName="horzSpace2" presStyleCnt="0"/>
      <dgm:spPr/>
    </dgm:pt>
    <dgm:pt modelId="{880F8986-7499-4182-AB3C-BD2A591244AF}" type="pres">
      <dgm:prSet presAssocID="{779B5AC6-5E50-4BD2-95A6-222FBD593C4B}" presName="tx2" presStyleLbl="revTx" presStyleIdx="1" presStyleCnt="4"/>
      <dgm:spPr/>
      <dgm:t>
        <a:bodyPr/>
        <a:lstStyle/>
        <a:p>
          <a:endParaRPr lang="ru-RU"/>
        </a:p>
      </dgm:t>
    </dgm:pt>
    <dgm:pt modelId="{DD4CE147-2D17-42AA-8452-0294B8BCE5C2}" type="pres">
      <dgm:prSet presAssocID="{779B5AC6-5E50-4BD2-95A6-222FBD593C4B}" presName="vert2" presStyleCnt="0"/>
      <dgm:spPr/>
    </dgm:pt>
    <dgm:pt modelId="{949D32F8-6293-41BD-9CB2-FFD6F7390340}" type="pres">
      <dgm:prSet presAssocID="{779B5AC6-5E50-4BD2-95A6-222FBD593C4B}" presName="thinLine2b" presStyleLbl="callout" presStyleIdx="0" presStyleCnt="3"/>
      <dgm:spPr/>
    </dgm:pt>
    <dgm:pt modelId="{C5A34034-235A-4745-99E6-69AC8E3234EA}" type="pres">
      <dgm:prSet presAssocID="{779B5AC6-5E50-4BD2-95A6-222FBD593C4B}" presName="vertSpace2b" presStyleCnt="0"/>
      <dgm:spPr/>
    </dgm:pt>
    <dgm:pt modelId="{CBF135B8-1C98-44C5-9E14-7B95471CAF2A}" type="pres">
      <dgm:prSet presAssocID="{6A4CFDA9-BE9B-49A6-B5E3-50C93180B057}" presName="horz2" presStyleCnt="0"/>
      <dgm:spPr/>
    </dgm:pt>
    <dgm:pt modelId="{5FD75E4F-AE78-44C8-8936-9FE4D603AD8B}" type="pres">
      <dgm:prSet presAssocID="{6A4CFDA9-BE9B-49A6-B5E3-50C93180B057}" presName="horzSpace2" presStyleCnt="0"/>
      <dgm:spPr/>
    </dgm:pt>
    <dgm:pt modelId="{7377BF5E-EA77-4F38-99D3-AB82CB8999B7}" type="pres">
      <dgm:prSet presAssocID="{6A4CFDA9-BE9B-49A6-B5E3-50C93180B057}" presName="tx2" presStyleLbl="revTx" presStyleIdx="2" presStyleCnt="4"/>
      <dgm:spPr/>
      <dgm:t>
        <a:bodyPr/>
        <a:lstStyle/>
        <a:p>
          <a:endParaRPr lang="ru-RU"/>
        </a:p>
      </dgm:t>
    </dgm:pt>
    <dgm:pt modelId="{6E7B1D81-FC4D-4D71-88A8-818C27FDB4D9}" type="pres">
      <dgm:prSet presAssocID="{6A4CFDA9-BE9B-49A6-B5E3-50C93180B057}" presName="vert2" presStyleCnt="0"/>
      <dgm:spPr/>
    </dgm:pt>
    <dgm:pt modelId="{95C8B07E-7FBD-467F-8C5E-6AF4CD7E5381}" type="pres">
      <dgm:prSet presAssocID="{6A4CFDA9-BE9B-49A6-B5E3-50C93180B057}" presName="thinLine2b" presStyleLbl="callout" presStyleIdx="1" presStyleCnt="3"/>
      <dgm:spPr/>
    </dgm:pt>
    <dgm:pt modelId="{D1AA91B1-A14F-41C7-A196-C1B873969766}" type="pres">
      <dgm:prSet presAssocID="{6A4CFDA9-BE9B-49A6-B5E3-50C93180B057}" presName="vertSpace2b" presStyleCnt="0"/>
      <dgm:spPr/>
    </dgm:pt>
    <dgm:pt modelId="{8BE97B8F-F726-4FB7-B5F3-A29A083ECF9B}" type="pres">
      <dgm:prSet presAssocID="{39FAC543-B715-47AF-B71F-4D67EE27ED0E}" presName="horz2" presStyleCnt="0"/>
      <dgm:spPr/>
    </dgm:pt>
    <dgm:pt modelId="{38BF514C-3537-4F09-9E6E-7E09AC6B039E}" type="pres">
      <dgm:prSet presAssocID="{39FAC543-B715-47AF-B71F-4D67EE27ED0E}" presName="horzSpace2" presStyleCnt="0"/>
      <dgm:spPr/>
    </dgm:pt>
    <dgm:pt modelId="{59E4A775-379C-4249-8B16-955A26527AFB}" type="pres">
      <dgm:prSet presAssocID="{39FAC543-B715-47AF-B71F-4D67EE27ED0E}" presName="tx2" presStyleLbl="revTx" presStyleIdx="3" presStyleCnt="4"/>
      <dgm:spPr/>
      <dgm:t>
        <a:bodyPr/>
        <a:lstStyle/>
        <a:p>
          <a:endParaRPr lang="ru-RU"/>
        </a:p>
      </dgm:t>
    </dgm:pt>
    <dgm:pt modelId="{75A4D908-A680-410E-8AA3-5EBBA76D9792}" type="pres">
      <dgm:prSet presAssocID="{39FAC543-B715-47AF-B71F-4D67EE27ED0E}" presName="vert2" presStyleCnt="0"/>
      <dgm:spPr/>
    </dgm:pt>
    <dgm:pt modelId="{9DE9FFBC-EB36-4068-88EA-5081550BA3C1}" type="pres">
      <dgm:prSet presAssocID="{39FAC543-B715-47AF-B71F-4D67EE27ED0E}" presName="thinLine2b" presStyleLbl="callout" presStyleIdx="2" presStyleCnt="3"/>
      <dgm:spPr/>
    </dgm:pt>
    <dgm:pt modelId="{690EAA40-DC33-4EB6-9659-B6232D1292BB}" type="pres">
      <dgm:prSet presAssocID="{39FAC543-B715-47AF-B71F-4D67EE27ED0E}" presName="vertSpace2b" presStyleCnt="0"/>
      <dgm:spPr/>
    </dgm:pt>
  </dgm:ptLst>
  <dgm:cxnLst>
    <dgm:cxn modelId="{FC263F0C-1BB2-4C35-8DF5-BD2DA40DE45A}" srcId="{E874CC22-8081-46F3-9794-36CF79B91B9B}" destId="{39FAC543-B715-47AF-B71F-4D67EE27ED0E}" srcOrd="2" destOrd="0" parTransId="{90F05D1F-7F11-429B-AEB4-9E0F61E208AD}" sibTransId="{CA0BD15C-5C17-481C-9185-4EF3943BE0D1}"/>
    <dgm:cxn modelId="{385B1885-57E6-4456-8D3F-DDFF54C030C2}" type="presOf" srcId="{6A4CFDA9-BE9B-49A6-B5E3-50C93180B057}" destId="{7377BF5E-EA77-4F38-99D3-AB82CB8999B7}" srcOrd="0" destOrd="0" presId="urn:microsoft.com/office/officeart/2008/layout/LinedList"/>
    <dgm:cxn modelId="{F8E3F2BC-D2E6-4545-AE1C-C3B987F868F5}" srcId="{E874CC22-8081-46F3-9794-36CF79B91B9B}" destId="{6A4CFDA9-BE9B-49A6-B5E3-50C93180B057}" srcOrd="1" destOrd="0" parTransId="{B78E3E37-F62D-49D6-8A10-5BE42B856DF9}" sibTransId="{91A96CCA-9C4F-41FE-ACFB-18B9BF328A0C}"/>
    <dgm:cxn modelId="{86F59A40-8ABA-4F16-9B02-67471CF4391D}" type="presOf" srcId="{39FAC543-B715-47AF-B71F-4D67EE27ED0E}" destId="{59E4A775-379C-4249-8B16-955A26527AFB}" srcOrd="0" destOrd="0" presId="urn:microsoft.com/office/officeart/2008/layout/LinedList"/>
    <dgm:cxn modelId="{E1767FE1-955F-4128-B1B2-0EEEA43C9750}" type="presOf" srcId="{36D833BE-CC72-4732-8122-654AA95B6DD0}" destId="{8BB49472-3DB2-45A6-A08C-A4A1CEF6419A}" srcOrd="0" destOrd="0" presId="urn:microsoft.com/office/officeart/2008/layout/LinedList"/>
    <dgm:cxn modelId="{110BA0BB-E6F8-4D3A-8778-6B030C2E8E1D}" type="presOf" srcId="{E874CC22-8081-46F3-9794-36CF79B91B9B}" destId="{67602144-2585-4FF8-9892-FFD57947CF28}" srcOrd="0" destOrd="0" presId="urn:microsoft.com/office/officeart/2008/layout/LinedList"/>
    <dgm:cxn modelId="{62F41610-6DE2-4C50-A63D-87A1FB46F312}" srcId="{36D833BE-CC72-4732-8122-654AA95B6DD0}" destId="{E874CC22-8081-46F3-9794-36CF79B91B9B}" srcOrd="0" destOrd="0" parTransId="{7E38BC95-6CE6-4F12-95A7-BFCB78577C03}" sibTransId="{23E9E7B7-5A27-4B73-B5DA-926D7ACF06C8}"/>
    <dgm:cxn modelId="{62621528-D484-466A-AE6A-1AD5A774DAC6}" type="presOf" srcId="{779B5AC6-5E50-4BD2-95A6-222FBD593C4B}" destId="{880F8986-7499-4182-AB3C-BD2A591244AF}" srcOrd="0" destOrd="0" presId="urn:microsoft.com/office/officeart/2008/layout/LinedList"/>
    <dgm:cxn modelId="{779FBF08-3571-4A27-84B1-80D93043D280}" srcId="{E874CC22-8081-46F3-9794-36CF79B91B9B}" destId="{779B5AC6-5E50-4BD2-95A6-222FBD593C4B}" srcOrd="0" destOrd="0" parTransId="{25AE49BC-3C98-46F5-BF32-08D3DCBCF126}" sibTransId="{4B91EDE6-750C-4F5D-889E-F4E2B76030CB}"/>
    <dgm:cxn modelId="{1ECA62AC-963D-4048-A703-EA0D00F6FCBD}" type="presParOf" srcId="{8BB49472-3DB2-45A6-A08C-A4A1CEF6419A}" destId="{CA27A3FB-A80B-4F47-A297-A6321AFBD999}" srcOrd="0" destOrd="0" presId="urn:microsoft.com/office/officeart/2008/layout/LinedList"/>
    <dgm:cxn modelId="{3E8E382F-827D-464B-BE4F-1C9912D3A154}" type="presParOf" srcId="{8BB49472-3DB2-45A6-A08C-A4A1CEF6419A}" destId="{53E7B6B6-109F-4835-8AF9-A258CAFD6B9B}" srcOrd="1" destOrd="0" presId="urn:microsoft.com/office/officeart/2008/layout/LinedList"/>
    <dgm:cxn modelId="{2FEF6DC8-D14A-4246-B674-47920FEF0C56}" type="presParOf" srcId="{53E7B6B6-109F-4835-8AF9-A258CAFD6B9B}" destId="{67602144-2585-4FF8-9892-FFD57947CF28}" srcOrd="0" destOrd="0" presId="urn:microsoft.com/office/officeart/2008/layout/LinedList"/>
    <dgm:cxn modelId="{63EBB5BD-60DD-4451-9DB9-40458835FC94}" type="presParOf" srcId="{53E7B6B6-109F-4835-8AF9-A258CAFD6B9B}" destId="{31F9AFD5-0A55-4667-9709-11910062C250}" srcOrd="1" destOrd="0" presId="urn:microsoft.com/office/officeart/2008/layout/LinedList"/>
    <dgm:cxn modelId="{47A32BD0-1816-4C3D-989A-D876DB93170A}" type="presParOf" srcId="{31F9AFD5-0A55-4667-9709-11910062C250}" destId="{8F121447-48D7-4236-BE48-22D6F82A9885}" srcOrd="0" destOrd="0" presId="urn:microsoft.com/office/officeart/2008/layout/LinedList"/>
    <dgm:cxn modelId="{36214005-9BD0-444A-95F0-066C17D5F6CA}" type="presParOf" srcId="{31F9AFD5-0A55-4667-9709-11910062C250}" destId="{98C9C156-2A40-4BD6-A7EF-78ACCCA89DB6}" srcOrd="1" destOrd="0" presId="urn:microsoft.com/office/officeart/2008/layout/LinedList"/>
    <dgm:cxn modelId="{99E91A6D-0322-406F-8C0A-39635F59DE30}" type="presParOf" srcId="{98C9C156-2A40-4BD6-A7EF-78ACCCA89DB6}" destId="{8075A1CB-74F8-4B3A-B56E-6D4A5ADE5886}" srcOrd="0" destOrd="0" presId="urn:microsoft.com/office/officeart/2008/layout/LinedList"/>
    <dgm:cxn modelId="{1530E519-EE2D-4400-BBE8-84FDB16B076C}" type="presParOf" srcId="{98C9C156-2A40-4BD6-A7EF-78ACCCA89DB6}" destId="{880F8986-7499-4182-AB3C-BD2A591244AF}" srcOrd="1" destOrd="0" presId="urn:microsoft.com/office/officeart/2008/layout/LinedList"/>
    <dgm:cxn modelId="{40001CD4-3553-413A-B3AE-9CA7DC80DD9B}" type="presParOf" srcId="{98C9C156-2A40-4BD6-A7EF-78ACCCA89DB6}" destId="{DD4CE147-2D17-42AA-8452-0294B8BCE5C2}" srcOrd="2" destOrd="0" presId="urn:microsoft.com/office/officeart/2008/layout/LinedList"/>
    <dgm:cxn modelId="{5EA36BB4-4F70-417A-AC56-CCD128B730D3}" type="presParOf" srcId="{31F9AFD5-0A55-4667-9709-11910062C250}" destId="{949D32F8-6293-41BD-9CB2-FFD6F7390340}" srcOrd="2" destOrd="0" presId="urn:microsoft.com/office/officeart/2008/layout/LinedList"/>
    <dgm:cxn modelId="{06CE0835-9F46-41E3-A289-95797D3C298F}" type="presParOf" srcId="{31F9AFD5-0A55-4667-9709-11910062C250}" destId="{C5A34034-235A-4745-99E6-69AC8E3234EA}" srcOrd="3" destOrd="0" presId="urn:microsoft.com/office/officeart/2008/layout/LinedList"/>
    <dgm:cxn modelId="{10012A39-993E-450D-97CF-AEF5C5AE05B4}" type="presParOf" srcId="{31F9AFD5-0A55-4667-9709-11910062C250}" destId="{CBF135B8-1C98-44C5-9E14-7B95471CAF2A}" srcOrd="4" destOrd="0" presId="urn:microsoft.com/office/officeart/2008/layout/LinedList"/>
    <dgm:cxn modelId="{301C81E8-9141-4A89-B289-57376146002E}" type="presParOf" srcId="{CBF135B8-1C98-44C5-9E14-7B95471CAF2A}" destId="{5FD75E4F-AE78-44C8-8936-9FE4D603AD8B}" srcOrd="0" destOrd="0" presId="urn:microsoft.com/office/officeart/2008/layout/LinedList"/>
    <dgm:cxn modelId="{A6BFAF21-1465-46EB-8772-B7A59FDF9B40}" type="presParOf" srcId="{CBF135B8-1C98-44C5-9E14-7B95471CAF2A}" destId="{7377BF5E-EA77-4F38-99D3-AB82CB8999B7}" srcOrd="1" destOrd="0" presId="urn:microsoft.com/office/officeart/2008/layout/LinedList"/>
    <dgm:cxn modelId="{3F88FFA2-1A26-41C9-AB09-656436026093}" type="presParOf" srcId="{CBF135B8-1C98-44C5-9E14-7B95471CAF2A}" destId="{6E7B1D81-FC4D-4D71-88A8-818C27FDB4D9}" srcOrd="2" destOrd="0" presId="urn:microsoft.com/office/officeart/2008/layout/LinedList"/>
    <dgm:cxn modelId="{9B96F9FF-9C6C-4653-B3BF-42C09FBF202D}" type="presParOf" srcId="{31F9AFD5-0A55-4667-9709-11910062C250}" destId="{95C8B07E-7FBD-467F-8C5E-6AF4CD7E5381}" srcOrd="5" destOrd="0" presId="urn:microsoft.com/office/officeart/2008/layout/LinedList"/>
    <dgm:cxn modelId="{6C181D54-570E-4F00-89D4-58AE363507AB}" type="presParOf" srcId="{31F9AFD5-0A55-4667-9709-11910062C250}" destId="{D1AA91B1-A14F-41C7-A196-C1B873969766}" srcOrd="6" destOrd="0" presId="urn:microsoft.com/office/officeart/2008/layout/LinedList"/>
    <dgm:cxn modelId="{1F10F1A1-214C-40F4-A7EA-23ECB085F11C}" type="presParOf" srcId="{31F9AFD5-0A55-4667-9709-11910062C250}" destId="{8BE97B8F-F726-4FB7-B5F3-A29A083ECF9B}" srcOrd="7" destOrd="0" presId="urn:microsoft.com/office/officeart/2008/layout/LinedList"/>
    <dgm:cxn modelId="{B5624A63-618F-45DD-8837-C67FB42C554D}" type="presParOf" srcId="{8BE97B8F-F726-4FB7-B5F3-A29A083ECF9B}" destId="{38BF514C-3537-4F09-9E6E-7E09AC6B039E}" srcOrd="0" destOrd="0" presId="urn:microsoft.com/office/officeart/2008/layout/LinedList"/>
    <dgm:cxn modelId="{1165B506-EA17-4E25-BF1D-25401D481790}" type="presParOf" srcId="{8BE97B8F-F726-4FB7-B5F3-A29A083ECF9B}" destId="{59E4A775-379C-4249-8B16-955A26527AFB}" srcOrd="1" destOrd="0" presId="urn:microsoft.com/office/officeart/2008/layout/LinedList"/>
    <dgm:cxn modelId="{CA827F73-0566-487F-AB90-BF8238D5CCC2}" type="presParOf" srcId="{8BE97B8F-F726-4FB7-B5F3-A29A083ECF9B}" destId="{75A4D908-A680-410E-8AA3-5EBBA76D9792}" srcOrd="2" destOrd="0" presId="urn:microsoft.com/office/officeart/2008/layout/LinedList"/>
    <dgm:cxn modelId="{DF82430E-1A84-4722-A436-D801CA192782}" type="presParOf" srcId="{31F9AFD5-0A55-4667-9709-11910062C250}" destId="{9DE9FFBC-EB36-4068-88EA-5081550BA3C1}" srcOrd="8" destOrd="0" presId="urn:microsoft.com/office/officeart/2008/layout/LinedList"/>
    <dgm:cxn modelId="{FC7400FE-982D-4535-8FB4-36A8B34C92EC}" type="presParOf" srcId="{31F9AFD5-0A55-4667-9709-11910062C250}" destId="{690EAA40-DC33-4EB6-9659-B6232D1292BB}"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29BF74-E723-4EC4-9087-70C41F766DA7}" type="doc">
      <dgm:prSet loTypeId="urn:microsoft.com/office/officeart/2008/layout/LinedList" loCatId="list" qsTypeId="urn:microsoft.com/office/officeart/2005/8/quickstyle/3d1" qsCatId="3D" csTypeId="urn:microsoft.com/office/officeart/2005/8/colors/accent1_5" csCatId="accent1" phldr="1"/>
      <dgm:spPr/>
      <dgm:t>
        <a:bodyPr/>
        <a:lstStyle/>
        <a:p>
          <a:endParaRPr lang="ru-RU"/>
        </a:p>
      </dgm:t>
    </dgm:pt>
    <dgm:pt modelId="{39C1DD4C-D2E5-4721-8C74-64B81FF319E8}">
      <dgm:prSet phldrT="[Текст]" phldr="1"/>
      <dgm:spPr/>
      <dgm:t>
        <a:bodyPr/>
        <a:lstStyle/>
        <a:p>
          <a:endParaRPr lang="ru-RU" dirty="0"/>
        </a:p>
      </dgm:t>
    </dgm:pt>
    <dgm:pt modelId="{2BC67F24-EBAC-4718-AAEE-6E09AB2E1062}" type="parTrans" cxnId="{0794E9F3-1F3D-4B62-898E-766503FD247F}">
      <dgm:prSet/>
      <dgm:spPr/>
      <dgm:t>
        <a:bodyPr/>
        <a:lstStyle/>
        <a:p>
          <a:endParaRPr lang="ru-RU"/>
        </a:p>
      </dgm:t>
    </dgm:pt>
    <dgm:pt modelId="{964601B7-4711-490C-956F-E0998F70C766}" type="sibTrans" cxnId="{0794E9F3-1F3D-4B62-898E-766503FD247F}">
      <dgm:prSet/>
      <dgm:spPr/>
      <dgm:t>
        <a:bodyPr/>
        <a:lstStyle/>
        <a:p>
          <a:endParaRPr lang="ru-RU"/>
        </a:p>
      </dgm:t>
    </dgm:pt>
    <dgm:pt modelId="{A7BBCC80-05D9-4513-8DDD-61201FE2D33C}">
      <dgm:prSet custT="1"/>
      <dgm:spPr/>
      <dgm:t>
        <a:bodyPr anchor="ctr"/>
        <a:lstStyle/>
        <a:p>
          <a:r>
            <a:rPr lang="ru-RU" sz="1800" dirty="0" smtClean="0"/>
            <a:t>государственном кадастровом учете в связи с образованием части земельного участка (за исключением случая, предусмотренного ч. 1 ст. 44  Федерального закона от 13.07.2015 </a:t>
          </a:r>
          <a:r>
            <a:rPr lang="en-US" sz="1800" dirty="0" smtClean="0"/>
            <a:t>N 218-</a:t>
          </a:r>
          <a:r>
            <a:rPr lang="ru-RU" sz="1800" dirty="0" smtClean="0"/>
            <a:t>ФЗ)</a:t>
          </a:r>
          <a:endParaRPr lang="ru-RU" sz="1800" dirty="0"/>
        </a:p>
      </dgm:t>
    </dgm:pt>
    <dgm:pt modelId="{FF9E4D4D-907C-4E4B-8277-F44CD6C56EA0}" type="parTrans" cxnId="{36E8F212-DE9D-49A1-8DF9-0E3243D2DE5E}">
      <dgm:prSet/>
      <dgm:spPr/>
      <dgm:t>
        <a:bodyPr/>
        <a:lstStyle/>
        <a:p>
          <a:endParaRPr lang="ru-RU"/>
        </a:p>
      </dgm:t>
    </dgm:pt>
    <dgm:pt modelId="{F02412CA-A6CE-4E93-99EB-76EBC4BFD045}" type="sibTrans" cxnId="{36E8F212-DE9D-49A1-8DF9-0E3243D2DE5E}">
      <dgm:prSet/>
      <dgm:spPr/>
      <dgm:t>
        <a:bodyPr/>
        <a:lstStyle/>
        <a:p>
          <a:endParaRPr lang="ru-RU"/>
        </a:p>
      </dgm:t>
    </dgm:pt>
    <dgm:pt modelId="{06C2C746-E960-4982-8512-EF60ED578947}">
      <dgm:prSet custT="1"/>
      <dgm:spPr/>
      <dgm:t>
        <a:bodyPr anchor="ctr"/>
        <a:lstStyle/>
        <a:p>
          <a:r>
            <a:rPr lang="ru-RU" sz="1800" dirty="0" smtClean="0"/>
            <a:t>государственном кадастровом учете в связи с изменением описания местоположения границ земельного участка и (или) его площади в случаях, предусмотренных ч. 1 и 2 ст. 43 Федерального закона от 13.07.2015 </a:t>
          </a:r>
          <a:r>
            <a:rPr lang="en-US" sz="1800" dirty="0" smtClean="0"/>
            <a:t>N 218-</a:t>
          </a:r>
          <a:r>
            <a:rPr lang="ru-RU" sz="1800" dirty="0" smtClean="0"/>
            <a:t>ФЗ)</a:t>
          </a:r>
          <a:endParaRPr lang="ru-RU" sz="1800" dirty="0"/>
        </a:p>
      </dgm:t>
    </dgm:pt>
    <dgm:pt modelId="{35A572C5-6426-4C4C-8B0B-A641FD627EAD}" type="parTrans" cxnId="{CB1BA91D-516B-478F-85CC-985CAD3E84E8}">
      <dgm:prSet/>
      <dgm:spPr/>
      <dgm:t>
        <a:bodyPr/>
        <a:lstStyle/>
        <a:p>
          <a:endParaRPr lang="ru-RU"/>
        </a:p>
      </dgm:t>
    </dgm:pt>
    <dgm:pt modelId="{A4D6E66E-EAEC-4B3E-9014-D5C72D0B6359}" type="sibTrans" cxnId="{CB1BA91D-516B-478F-85CC-985CAD3E84E8}">
      <dgm:prSet/>
      <dgm:spPr/>
      <dgm:t>
        <a:bodyPr/>
        <a:lstStyle/>
        <a:p>
          <a:endParaRPr lang="ru-RU"/>
        </a:p>
      </dgm:t>
    </dgm:pt>
    <dgm:pt modelId="{EEDA8E60-8128-464F-8A95-323AED09A321}">
      <dgm:prSet phldrT="[Текст]" custT="1"/>
      <dgm:spPr/>
      <dgm:t>
        <a:bodyPr anchor="ctr"/>
        <a:lstStyle/>
        <a:p>
          <a:r>
            <a:rPr lang="ru-RU" sz="1800" dirty="0" smtClean="0"/>
            <a:t>при государственном кадастровом учете образуемых земельных участков</a:t>
          </a:r>
          <a:endParaRPr lang="ru-RU" sz="1800" dirty="0"/>
        </a:p>
      </dgm:t>
    </dgm:pt>
    <dgm:pt modelId="{4B857EA9-0504-43DF-913B-3B33A5D950AB}" type="sibTrans" cxnId="{B70F1026-A3DA-4725-B17C-575232147B24}">
      <dgm:prSet/>
      <dgm:spPr/>
      <dgm:t>
        <a:bodyPr/>
        <a:lstStyle/>
        <a:p>
          <a:endParaRPr lang="ru-RU"/>
        </a:p>
      </dgm:t>
    </dgm:pt>
    <dgm:pt modelId="{9E33AB35-BB18-43C0-8D8D-0707E1413541}" type="parTrans" cxnId="{B70F1026-A3DA-4725-B17C-575232147B24}">
      <dgm:prSet/>
      <dgm:spPr/>
      <dgm:t>
        <a:bodyPr/>
        <a:lstStyle/>
        <a:p>
          <a:endParaRPr lang="ru-RU"/>
        </a:p>
      </dgm:t>
    </dgm:pt>
    <dgm:pt modelId="{6C06F51A-ED54-4FE6-AE85-E39EE49283CE}" type="pres">
      <dgm:prSet presAssocID="{5C29BF74-E723-4EC4-9087-70C41F766DA7}" presName="vert0" presStyleCnt="0">
        <dgm:presLayoutVars>
          <dgm:dir/>
          <dgm:animOne val="branch"/>
          <dgm:animLvl val="lvl"/>
        </dgm:presLayoutVars>
      </dgm:prSet>
      <dgm:spPr/>
      <dgm:t>
        <a:bodyPr/>
        <a:lstStyle/>
        <a:p>
          <a:endParaRPr lang="ru-RU"/>
        </a:p>
      </dgm:t>
    </dgm:pt>
    <dgm:pt modelId="{BBAAA746-42A1-4767-A909-CD4EFCC81132}" type="pres">
      <dgm:prSet presAssocID="{39C1DD4C-D2E5-4721-8C74-64B81FF319E8}" presName="thickLine" presStyleLbl="alignNode1" presStyleIdx="0" presStyleCnt="1"/>
      <dgm:spPr/>
    </dgm:pt>
    <dgm:pt modelId="{5C693638-4335-475A-A653-150959CA1AE3}" type="pres">
      <dgm:prSet presAssocID="{39C1DD4C-D2E5-4721-8C74-64B81FF319E8}" presName="horz1" presStyleCnt="0"/>
      <dgm:spPr/>
    </dgm:pt>
    <dgm:pt modelId="{20F18C6B-97C2-4F19-9E65-442421CD5D30}" type="pres">
      <dgm:prSet presAssocID="{39C1DD4C-D2E5-4721-8C74-64B81FF319E8}" presName="tx1" presStyleLbl="revTx" presStyleIdx="0" presStyleCnt="4"/>
      <dgm:spPr/>
      <dgm:t>
        <a:bodyPr/>
        <a:lstStyle/>
        <a:p>
          <a:endParaRPr lang="ru-RU"/>
        </a:p>
      </dgm:t>
    </dgm:pt>
    <dgm:pt modelId="{490DE000-31F0-4B80-9892-A742AD5BCCC0}" type="pres">
      <dgm:prSet presAssocID="{39C1DD4C-D2E5-4721-8C74-64B81FF319E8}" presName="vert1" presStyleCnt="0"/>
      <dgm:spPr/>
    </dgm:pt>
    <dgm:pt modelId="{09098FB7-864D-4B9E-9416-3FEB7571F891}" type="pres">
      <dgm:prSet presAssocID="{EEDA8E60-8128-464F-8A95-323AED09A321}" presName="vertSpace2a" presStyleCnt="0"/>
      <dgm:spPr/>
    </dgm:pt>
    <dgm:pt modelId="{D6C27880-517B-4D66-B067-2DB3719B56F2}" type="pres">
      <dgm:prSet presAssocID="{EEDA8E60-8128-464F-8A95-323AED09A321}" presName="horz2" presStyleCnt="0"/>
      <dgm:spPr/>
    </dgm:pt>
    <dgm:pt modelId="{20AEFDDC-AF26-4BAC-96C4-F8C07872C4FD}" type="pres">
      <dgm:prSet presAssocID="{EEDA8E60-8128-464F-8A95-323AED09A321}" presName="horzSpace2" presStyleCnt="0"/>
      <dgm:spPr/>
    </dgm:pt>
    <dgm:pt modelId="{5504D2DA-F5A7-49E9-8916-BA2E52A4F51A}" type="pres">
      <dgm:prSet presAssocID="{EEDA8E60-8128-464F-8A95-323AED09A321}" presName="tx2" presStyleLbl="revTx" presStyleIdx="1" presStyleCnt="4"/>
      <dgm:spPr/>
      <dgm:t>
        <a:bodyPr/>
        <a:lstStyle/>
        <a:p>
          <a:endParaRPr lang="ru-RU"/>
        </a:p>
      </dgm:t>
    </dgm:pt>
    <dgm:pt modelId="{A2629215-EEEB-4F2B-AE3B-306C353DCB71}" type="pres">
      <dgm:prSet presAssocID="{EEDA8E60-8128-464F-8A95-323AED09A321}" presName="vert2" presStyleCnt="0"/>
      <dgm:spPr/>
    </dgm:pt>
    <dgm:pt modelId="{123D8B4D-D4AE-4B7F-BAAD-A1676FB94006}" type="pres">
      <dgm:prSet presAssocID="{EEDA8E60-8128-464F-8A95-323AED09A321}" presName="thinLine2b" presStyleLbl="callout" presStyleIdx="0" presStyleCnt="3"/>
      <dgm:spPr/>
    </dgm:pt>
    <dgm:pt modelId="{0D96A441-826E-4497-B59E-3DD97FDD0BBD}" type="pres">
      <dgm:prSet presAssocID="{EEDA8E60-8128-464F-8A95-323AED09A321}" presName="vertSpace2b" presStyleCnt="0"/>
      <dgm:spPr/>
    </dgm:pt>
    <dgm:pt modelId="{1BC2D64D-606F-4F5E-A5E0-B6A65D23C3E3}" type="pres">
      <dgm:prSet presAssocID="{A7BBCC80-05D9-4513-8DDD-61201FE2D33C}" presName="horz2" presStyleCnt="0"/>
      <dgm:spPr/>
    </dgm:pt>
    <dgm:pt modelId="{41FB9527-8A99-4205-AB02-DFBFC6FA48F7}" type="pres">
      <dgm:prSet presAssocID="{A7BBCC80-05D9-4513-8DDD-61201FE2D33C}" presName="horzSpace2" presStyleCnt="0"/>
      <dgm:spPr/>
    </dgm:pt>
    <dgm:pt modelId="{68AA0E60-1D36-4FAB-B3C7-87F61C135942}" type="pres">
      <dgm:prSet presAssocID="{A7BBCC80-05D9-4513-8DDD-61201FE2D33C}" presName="tx2" presStyleLbl="revTx" presStyleIdx="2" presStyleCnt="4"/>
      <dgm:spPr/>
      <dgm:t>
        <a:bodyPr/>
        <a:lstStyle/>
        <a:p>
          <a:endParaRPr lang="ru-RU"/>
        </a:p>
      </dgm:t>
    </dgm:pt>
    <dgm:pt modelId="{B013D2E6-D9BE-4A21-B1D1-0DA5D47C5165}" type="pres">
      <dgm:prSet presAssocID="{A7BBCC80-05D9-4513-8DDD-61201FE2D33C}" presName="vert2" presStyleCnt="0"/>
      <dgm:spPr/>
    </dgm:pt>
    <dgm:pt modelId="{A9262731-1271-40BD-99C0-86FB0148B749}" type="pres">
      <dgm:prSet presAssocID="{A7BBCC80-05D9-4513-8DDD-61201FE2D33C}" presName="thinLine2b" presStyleLbl="callout" presStyleIdx="1" presStyleCnt="3"/>
      <dgm:spPr/>
    </dgm:pt>
    <dgm:pt modelId="{80C4F026-7CCA-4932-A00C-3C9CAB57ED66}" type="pres">
      <dgm:prSet presAssocID="{A7BBCC80-05D9-4513-8DDD-61201FE2D33C}" presName="vertSpace2b" presStyleCnt="0"/>
      <dgm:spPr/>
    </dgm:pt>
    <dgm:pt modelId="{2C1C5DC8-B708-47F6-9D5E-F12345B4EFD6}" type="pres">
      <dgm:prSet presAssocID="{06C2C746-E960-4982-8512-EF60ED578947}" presName="horz2" presStyleCnt="0"/>
      <dgm:spPr/>
    </dgm:pt>
    <dgm:pt modelId="{0A120E40-2562-44E0-B8C3-AFD6E3E35D7F}" type="pres">
      <dgm:prSet presAssocID="{06C2C746-E960-4982-8512-EF60ED578947}" presName="horzSpace2" presStyleCnt="0"/>
      <dgm:spPr/>
    </dgm:pt>
    <dgm:pt modelId="{C638BE55-EC66-4A07-BF7B-3701B05F32D4}" type="pres">
      <dgm:prSet presAssocID="{06C2C746-E960-4982-8512-EF60ED578947}" presName="tx2" presStyleLbl="revTx" presStyleIdx="3" presStyleCnt="4"/>
      <dgm:spPr/>
      <dgm:t>
        <a:bodyPr/>
        <a:lstStyle/>
        <a:p>
          <a:endParaRPr lang="ru-RU"/>
        </a:p>
      </dgm:t>
    </dgm:pt>
    <dgm:pt modelId="{DAF38ECF-BBC9-4451-9893-51927119E04B}" type="pres">
      <dgm:prSet presAssocID="{06C2C746-E960-4982-8512-EF60ED578947}" presName="vert2" presStyleCnt="0"/>
      <dgm:spPr/>
    </dgm:pt>
    <dgm:pt modelId="{C4977675-C6E3-4DAD-9D57-7728EF2131EC}" type="pres">
      <dgm:prSet presAssocID="{06C2C746-E960-4982-8512-EF60ED578947}" presName="thinLine2b" presStyleLbl="callout" presStyleIdx="2" presStyleCnt="3"/>
      <dgm:spPr/>
    </dgm:pt>
    <dgm:pt modelId="{B92AD712-1BCB-44E5-97CC-90ED15F15132}" type="pres">
      <dgm:prSet presAssocID="{06C2C746-E960-4982-8512-EF60ED578947}" presName="vertSpace2b" presStyleCnt="0"/>
      <dgm:spPr/>
    </dgm:pt>
  </dgm:ptLst>
  <dgm:cxnLst>
    <dgm:cxn modelId="{8766A461-457D-4432-8AF8-150088FDB8D4}" type="presOf" srcId="{06C2C746-E960-4982-8512-EF60ED578947}" destId="{C638BE55-EC66-4A07-BF7B-3701B05F32D4}" srcOrd="0" destOrd="0" presId="urn:microsoft.com/office/officeart/2008/layout/LinedList"/>
    <dgm:cxn modelId="{377AF946-3761-435B-BD63-6BCCDF0ED782}" type="presOf" srcId="{5C29BF74-E723-4EC4-9087-70C41F766DA7}" destId="{6C06F51A-ED54-4FE6-AE85-E39EE49283CE}" srcOrd="0" destOrd="0" presId="urn:microsoft.com/office/officeart/2008/layout/LinedList"/>
    <dgm:cxn modelId="{0794E9F3-1F3D-4B62-898E-766503FD247F}" srcId="{5C29BF74-E723-4EC4-9087-70C41F766DA7}" destId="{39C1DD4C-D2E5-4721-8C74-64B81FF319E8}" srcOrd="0" destOrd="0" parTransId="{2BC67F24-EBAC-4718-AAEE-6E09AB2E1062}" sibTransId="{964601B7-4711-490C-956F-E0998F70C766}"/>
    <dgm:cxn modelId="{B70F1026-A3DA-4725-B17C-575232147B24}" srcId="{39C1DD4C-D2E5-4721-8C74-64B81FF319E8}" destId="{EEDA8E60-8128-464F-8A95-323AED09A321}" srcOrd="0" destOrd="0" parTransId="{9E33AB35-BB18-43C0-8D8D-0707E1413541}" sibTransId="{4B857EA9-0504-43DF-913B-3B33A5D950AB}"/>
    <dgm:cxn modelId="{CB1BA91D-516B-478F-85CC-985CAD3E84E8}" srcId="{39C1DD4C-D2E5-4721-8C74-64B81FF319E8}" destId="{06C2C746-E960-4982-8512-EF60ED578947}" srcOrd="2" destOrd="0" parTransId="{35A572C5-6426-4C4C-8B0B-A641FD627EAD}" sibTransId="{A4D6E66E-EAEC-4B3E-9014-D5C72D0B6359}"/>
    <dgm:cxn modelId="{A55B4500-16BB-49A5-A027-1E373152C095}" type="presOf" srcId="{39C1DD4C-D2E5-4721-8C74-64B81FF319E8}" destId="{20F18C6B-97C2-4F19-9E65-442421CD5D30}" srcOrd="0" destOrd="0" presId="urn:microsoft.com/office/officeart/2008/layout/LinedList"/>
    <dgm:cxn modelId="{CAC31A5F-EE3B-4153-9E98-76329C6221C1}" type="presOf" srcId="{EEDA8E60-8128-464F-8A95-323AED09A321}" destId="{5504D2DA-F5A7-49E9-8916-BA2E52A4F51A}" srcOrd="0" destOrd="0" presId="urn:microsoft.com/office/officeart/2008/layout/LinedList"/>
    <dgm:cxn modelId="{DDFFB311-0467-420A-B534-41E4EDD51031}" type="presOf" srcId="{A7BBCC80-05D9-4513-8DDD-61201FE2D33C}" destId="{68AA0E60-1D36-4FAB-B3C7-87F61C135942}" srcOrd="0" destOrd="0" presId="urn:microsoft.com/office/officeart/2008/layout/LinedList"/>
    <dgm:cxn modelId="{36E8F212-DE9D-49A1-8DF9-0E3243D2DE5E}" srcId="{39C1DD4C-D2E5-4721-8C74-64B81FF319E8}" destId="{A7BBCC80-05D9-4513-8DDD-61201FE2D33C}" srcOrd="1" destOrd="0" parTransId="{FF9E4D4D-907C-4E4B-8277-F44CD6C56EA0}" sibTransId="{F02412CA-A6CE-4E93-99EB-76EBC4BFD045}"/>
    <dgm:cxn modelId="{789BEC43-4A3A-483E-AFB6-B2C1005F90E8}" type="presParOf" srcId="{6C06F51A-ED54-4FE6-AE85-E39EE49283CE}" destId="{BBAAA746-42A1-4767-A909-CD4EFCC81132}" srcOrd="0" destOrd="0" presId="urn:microsoft.com/office/officeart/2008/layout/LinedList"/>
    <dgm:cxn modelId="{1D00E78F-2C3E-42B9-A1A1-6E210811B41F}" type="presParOf" srcId="{6C06F51A-ED54-4FE6-AE85-E39EE49283CE}" destId="{5C693638-4335-475A-A653-150959CA1AE3}" srcOrd="1" destOrd="0" presId="urn:microsoft.com/office/officeart/2008/layout/LinedList"/>
    <dgm:cxn modelId="{47A05249-0F12-455B-BB6E-28FE8B242588}" type="presParOf" srcId="{5C693638-4335-475A-A653-150959CA1AE3}" destId="{20F18C6B-97C2-4F19-9E65-442421CD5D30}" srcOrd="0" destOrd="0" presId="urn:microsoft.com/office/officeart/2008/layout/LinedList"/>
    <dgm:cxn modelId="{73F8F31A-FD78-4C53-B279-C7F60B9CFCF1}" type="presParOf" srcId="{5C693638-4335-475A-A653-150959CA1AE3}" destId="{490DE000-31F0-4B80-9892-A742AD5BCCC0}" srcOrd="1" destOrd="0" presId="urn:microsoft.com/office/officeart/2008/layout/LinedList"/>
    <dgm:cxn modelId="{2A150DD8-7D77-4CB5-A3E6-914DCCB8B2A0}" type="presParOf" srcId="{490DE000-31F0-4B80-9892-A742AD5BCCC0}" destId="{09098FB7-864D-4B9E-9416-3FEB7571F891}" srcOrd="0" destOrd="0" presId="urn:microsoft.com/office/officeart/2008/layout/LinedList"/>
    <dgm:cxn modelId="{F65DEEB6-EBA9-4E3D-86D3-5B66969F88B4}" type="presParOf" srcId="{490DE000-31F0-4B80-9892-A742AD5BCCC0}" destId="{D6C27880-517B-4D66-B067-2DB3719B56F2}" srcOrd="1" destOrd="0" presId="urn:microsoft.com/office/officeart/2008/layout/LinedList"/>
    <dgm:cxn modelId="{7F78E4AC-2B31-4430-BF9C-9008B8386AA0}" type="presParOf" srcId="{D6C27880-517B-4D66-B067-2DB3719B56F2}" destId="{20AEFDDC-AF26-4BAC-96C4-F8C07872C4FD}" srcOrd="0" destOrd="0" presId="urn:microsoft.com/office/officeart/2008/layout/LinedList"/>
    <dgm:cxn modelId="{7483D3FC-5E53-43D1-B934-75B45CAE17F0}" type="presParOf" srcId="{D6C27880-517B-4D66-B067-2DB3719B56F2}" destId="{5504D2DA-F5A7-49E9-8916-BA2E52A4F51A}" srcOrd="1" destOrd="0" presId="urn:microsoft.com/office/officeart/2008/layout/LinedList"/>
    <dgm:cxn modelId="{C12DE06B-FDFF-4ECF-8582-06A788513185}" type="presParOf" srcId="{D6C27880-517B-4D66-B067-2DB3719B56F2}" destId="{A2629215-EEEB-4F2B-AE3B-306C353DCB71}" srcOrd="2" destOrd="0" presId="urn:microsoft.com/office/officeart/2008/layout/LinedList"/>
    <dgm:cxn modelId="{CDB1333D-027A-420E-B780-EEBDD1EE2E88}" type="presParOf" srcId="{490DE000-31F0-4B80-9892-A742AD5BCCC0}" destId="{123D8B4D-D4AE-4B7F-BAAD-A1676FB94006}" srcOrd="2" destOrd="0" presId="urn:microsoft.com/office/officeart/2008/layout/LinedList"/>
    <dgm:cxn modelId="{B7AA7D36-1525-4024-9D43-84D50B13E48F}" type="presParOf" srcId="{490DE000-31F0-4B80-9892-A742AD5BCCC0}" destId="{0D96A441-826E-4497-B59E-3DD97FDD0BBD}" srcOrd="3" destOrd="0" presId="urn:microsoft.com/office/officeart/2008/layout/LinedList"/>
    <dgm:cxn modelId="{199CEE6D-1E98-4398-BA97-EB1DE13DA450}" type="presParOf" srcId="{490DE000-31F0-4B80-9892-A742AD5BCCC0}" destId="{1BC2D64D-606F-4F5E-A5E0-B6A65D23C3E3}" srcOrd="4" destOrd="0" presId="urn:microsoft.com/office/officeart/2008/layout/LinedList"/>
    <dgm:cxn modelId="{32B36650-C70E-481C-AC4F-C08B827F819C}" type="presParOf" srcId="{1BC2D64D-606F-4F5E-A5E0-B6A65D23C3E3}" destId="{41FB9527-8A99-4205-AB02-DFBFC6FA48F7}" srcOrd="0" destOrd="0" presId="urn:microsoft.com/office/officeart/2008/layout/LinedList"/>
    <dgm:cxn modelId="{0E8D99BD-1F01-4458-8CB8-D4D958B0E635}" type="presParOf" srcId="{1BC2D64D-606F-4F5E-A5E0-B6A65D23C3E3}" destId="{68AA0E60-1D36-4FAB-B3C7-87F61C135942}" srcOrd="1" destOrd="0" presId="urn:microsoft.com/office/officeart/2008/layout/LinedList"/>
    <dgm:cxn modelId="{1C17AE7D-4623-4DE8-BFA4-27167ECC14F8}" type="presParOf" srcId="{1BC2D64D-606F-4F5E-A5E0-B6A65D23C3E3}" destId="{B013D2E6-D9BE-4A21-B1D1-0DA5D47C5165}" srcOrd="2" destOrd="0" presId="urn:microsoft.com/office/officeart/2008/layout/LinedList"/>
    <dgm:cxn modelId="{B0681CE7-81CE-4BBC-81B9-26284BD00192}" type="presParOf" srcId="{490DE000-31F0-4B80-9892-A742AD5BCCC0}" destId="{A9262731-1271-40BD-99C0-86FB0148B749}" srcOrd="5" destOrd="0" presId="urn:microsoft.com/office/officeart/2008/layout/LinedList"/>
    <dgm:cxn modelId="{760DB53E-3E54-457B-93FD-930991A4666F}" type="presParOf" srcId="{490DE000-31F0-4B80-9892-A742AD5BCCC0}" destId="{80C4F026-7CCA-4932-A00C-3C9CAB57ED66}" srcOrd="6" destOrd="0" presId="urn:microsoft.com/office/officeart/2008/layout/LinedList"/>
    <dgm:cxn modelId="{E87024D6-2C41-4154-8272-CA7A7D686277}" type="presParOf" srcId="{490DE000-31F0-4B80-9892-A742AD5BCCC0}" destId="{2C1C5DC8-B708-47F6-9D5E-F12345B4EFD6}" srcOrd="7" destOrd="0" presId="urn:microsoft.com/office/officeart/2008/layout/LinedList"/>
    <dgm:cxn modelId="{D06643D4-A72D-404C-A7DF-E95ABAA55F0A}" type="presParOf" srcId="{2C1C5DC8-B708-47F6-9D5E-F12345B4EFD6}" destId="{0A120E40-2562-44E0-B8C3-AFD6E3E35D7F}" srcOrd="0" destOrd="0" presId="urn:microsoft.com/office/officeart/2008/layout/LinedList"/>
    <dgm:cxn modelId="{A76E560C-D4FD-4AA8-912D-F8DF118A79A7}" type="presParOf" srcId="{2C1C5DC8-B708-47F6-9D5E-F12345B4EFD6}" destId="{C638BE55-EC66-4A07-BF7B-3701B05F32D4}" srcOrd="1" destOrd="0" presId="urn:microsoft.com/office/officeart/2008/layout/LinedList"/>
    <dgm:cxn modelId="{76B1E314-BBEA-42AC-ADBC-77D95CB9296A}" type="presParOf" srcId="{2C1C5DC8-B708-47F6-9D5E-F12345B4EFD6}" destId="{DAF38ECF-BBC9-4451-9893-51927119E04B}" srcOrd="2" destOrd="0" presId="urn:microsoft.com/office/officeart/2008/layout/LinedList"/>
    <dgm:cxn modelId="{2741C516-C39A-4226-B0AD-3DCC692DE0E8}" type="presParOf" srcId="{490DE000-31F0-4B80-9892-A742AD5BCCC0}" destId="{C4977675-C6E3-4DAD-9D57-7728EF2131EC}" srcOrd="8" destOrd="0" presId="urn:microsoft.com/office/officeart/2008/layout/LinedList"/>
    <dgm:cxn modelId="{047195B0-0457-4750-B0EB-E4AF6DE56C3F}" type="presParOf" srcId="{490DE000-31F0-4B80-9892-A742AD5BCCC0}" destId="{B92AD712-1BCB-44E5-97CC-90ED15F15132}"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EB9F4A-F67A-4A2B-9F16-4410B890BF86}"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ru-RU"/>
        </a:p>
      </dgm:t>
    </dgm:pt>
    <dgm:pt modelId="{0A15AE80-B19F-4604-8177-E4F9CB595EFF}">
      <dgm:prSet phldrT="[Текст]"/>
      <dgm:spPr/>
      <dgm:t>
        <a:bodyPr/>
        <a:lstStyle/>
        <a:p>
          <a:r>
            <a:rPr lang="ru-RU" dirty="0" smtClean="0"/>
            <a:t>1</a:t>
          </a:r>
          <a:endParaRPr lang="ru-RU" dirty="0"/>
        </a:p>
      </dgm:t>
    </dgm:pt>
    <dgm:pt modelId="{EB5A9326-12A1-485A-98B9-A8FBC6CF01D1}" type="parTrans" cxnId="{8B9B931C-C72F-4F13-98DF-BD9AB7957E0F}">
      <dgm:prSet/>
      <dgm:spPr/>
      <dgm:t>
        <a:bodyPr/>
        <a:lstStyle/>
        <a:p>
          <a:endParaRPr lang="ru-RU"/>
        </a:p>
      </dgm:t>
    </dgm:pt>
    <dgm:pt modelId="{4EBA00DB-68A1-4300-A04E-954CEABC2A50}" type="sibTrans" cxnId="{8B9B931C-C72F-4F13-98DF-BD9AB7957E0F}">
      <dgm:prSet/>
      <dgm:spPr/>
      <dgm:t>
        <a:bodyPr/>
        <a:lstStyle/>
        <a:p>
          <a:endParaRPr lang="ru-RU"/>
        </a:p>
      </dgm:t>
    </dgm:pt>
    <dgm:pt modelId="{A315F489-67A1-418D-B2BE-8E268AB549C3}">
      <dgm:prSet phldrT="[Текст]"/>
      <dgm:spPr/>
      <dgm:t>
        <a:bodyPr/>
        <a:lstStyle/>
        <a:p>
          <a:r>
            <a:rPr lang="ru-RU" dirty="0" smtClean="0">
              <a:latin typeface="Calibri" panose="020F0502020204030204" pitchFamily="34" charset="0"/>
              <a:cs typeface="Calibri" panose="020F0502020204030204" pitchFamily="34" charset="0"/>
            </a:rPr>
            <a:t>ГКУ изменений</a:t>
          </a:r>
          <a:endParaRPr lang="ru-RU" dirty="0">
            <a:latin typeface="Calibri" panose="020F0502020204030204" pitchFamily="34" charset="0"/>
            <a:cs typeface="Calibri" panose="020F0502020204030204" pitchFamily="34" charset="0"/>
          </a:endParaRPr>
        </a:p>
      </dgm:t>
    </dgm:pt>
    <dgm:pt modelId="{822227AD-AD51-4EB4-ABE5-E8F393A936A7}" type="parTrans" cxnId="{4C4C829F-169E-420A-89E5-B091D581CF95}">
      <dgm:prSet/>
      <dgm:spPr/>
      <dgm:t>
        <a:bodyPr/>
        <a:lstStyle/>
        <a:p>
          <a:endParaRPr lang="ru-RU"/>
        </a:p>
      </dgm:t>
    </dgm:pt>
    <dgm:pt modelId="{B2BA4610-AE6C-4D3E-BE11-75D5D44FE763}" type="sibTrans" cxnId="{4C4C829F-169E-420A-89E5-B091D581CF95}">
      <dgm:prSet/>
      <dgm:spPr/>
      <dgm:t>
        <a:bodyPr/>
        <a:lstStyle/>
        <a:p>
          <a:endParaRPr lang="ru-RU"/>
        </a:p>
      </dgm:t>
    </dgm:pt>
    <dgm:pt modelId="{8D5A617E-459C-4631-A819-B886BDCA23E2}">
      <dgm:prSet phldrT="[Текст]"/>
      <dgm:spPr/>
      <dgm:t>
        <a:bodyPr/>
        <a:lstStyle/>
        <a:p>
          <a:r>
            <a:rPr lang="ru-RU" dirty="0" smtClean="0">
              <a:latin typeface="Calibri" panose="020F0502020204030204" pitchFamily="34" charset="0"/>
              <a:cs typeface="Calibri" panose="020F0502020204030204" pitchFamily="34" charset="0"/>
            </a:rPr>
            <a:t>2</a:t>
          </a:r>
          <a:endParaRPr lang="ru-RU" dirty="0">
            <a:latin typeface="Calibri" panose="020F0502020204030204" pitchFamily="34" charset="0"/>
            <a:cs typeface="Calibri" panose="020F0502020204030204" pitchFamily="34" charset="0"/>
          </a:endParaRPr>
        </a:p>
      </dgm:t>
    </dgm:pt>
    <dgm:pt modelId="{7A3F3EDB-F44F-4CD4-A646-AA02FB06A006}" type="parTrans" cxnId="{EE8E5A06-2202-4172-B3F9-689EA46D0452}">
      <dgm:prSet/>
      <dgm:spPr/>
      <dgm:t>
        <a:bodyPr/>
        <a:lstStyle/>
        <a:p>
          <a:endParaRPr lang="ru-RU"/>
        </a:p>
      </dgm:t>
    </dgm:pt>
    <dgm:pt modelId="{391957D7-A87E-49E9-BD92-647733DC2445}" type="sibTrans" cxnId="{EE8E5A06-2202-4172-B3F9-689EA46D0452}">
      <dgm:prSet/>
      <dgm:spPr/>
      <dgm:t>
        <a:bodyPr/>
        <a:lstStyle/>
        <a:p>
          <a:endParaRPr lang="ru-RU"/>
        </a:p>
      </dgm:t>
    </dgm:pt>
    <dgm:pt modelId="{ED7B76DC-2618-4160-AF2D-2418A7FE81F7}">
      <dgm:prSet phldrT="[Текст]"/>
      <dgm:spPr/>
      <dgm:t>
        <a:bodyPr/>
        <a:lstStyle/>
        <a:p>
          <a:r>
            <a:rPr lang="ru-RU" dirty="0" smtClean="0">
              <a:latin typeface="Calibri" panose="020F0502020204030204" pitchFamily="34" charset="0"/>
              <a:cs typeface="Calibri" panose="020F0502020204030204" pitchFamily="34" charset="0"/>
            </a:rPr>
            <a:t>МЭВ</a:t>
          </a:r>
          <a:endParaRPr lang="ru-RU" dirty="0">
            <a:latin typeface="Calibri" panose="020F0502020204030204" pitchFamily="34" charset="0"/>
            <a:cs typeface="Calibri" panose="020F0502020204030204" pitchFamily="34" charset="0"/>
          </a:endParaRPr>
        </a:p>
      </dgm:t>
    </dgm:pt>
    <dgm:pt modelId="{119E6DC1-35ED-41CD-A4A0-C5BD9DE7C331}" type="parTrans" cxnId="{0B906FAE-CAB1-4659-ABDC-F9F860BC44E9}">
      <dgm:prSet/>
      <dgm:spPr/>
      <dgm:t>
        <a:bodyPr/>
        <a:lstStyle/>
        <a:p>
          <a:endParaRPr lang="ru-RU"/>
        </a:p>
      </dgm:t>
    </dgm:pt>
    <dgm:pt modelId="{E632119E-6DA1-4536-908B-D5F01A211F26}" type="sibTrans" cxnId="{0B906FAE-CAB1-4659-ABDC-F9F860BC44E9}">
      <dgm:prSet/>
      <dgm:spPr/>
      <dgm:t>
        <a:bodyPr/>
        <a:lstStyle/>
        <a:p>
          <a:endParaRPr lang="ru-RU"/>
        </a:p>
      </dgm:t>
    </dgm:pt>
    <dgm:pt modelId="{82C5B454-D601-44D0-A6B2-B98B9941A51F}">
      <dgm:prSet phldrT="[Текст]"/>
      <dgm:spPr/>
      <dgm:t>
        <a:bodyPr/>
        <a:lstStyle/>
        <a:p>
          <a:r>
            <a:rPr lang="ru-RU" dirty="0" smtClean="0">
              <a:latin typeface="Calibri" panose="020F0502020204030204" pitchFamily="34" charset="0"/>
              <a:cs typeface="Calibri" panose="020F0502020204030204" pitchFamily="34" charset="0"/>
            </a:rPr>
            <a:t>3</a:t>
          </a:r>
          <a:endParaRPr lang="ru-RU" dirty="0">
            <a:latin typeface="Calibri" panose="020F0502020204030204" pitchFamily="34" charset="0"/>
            <a:cs typeface="Calibri" panose="020F0502020204030204" pitchFamily="34" charset="0"/>
          </a:endParaRPr>
        </a:p>
      </dgm:t>
    </dgm:pt>
    <dgm:pt modelId="{FEF646E9-488D-4AC2-9AA5-ACBEC47515B4}" type="parTrans" cxnId="{A7B6EC85-DB01-4C65-8F45-C67F9816F718}">
      <dgm:prSet/>
      <dgm:spPr/>
      <dgm:t>
        <a:bodyPr/>
        <a:lstStyle/>
        <a:p>
          <a:endParaRPr lang="ru-RU"/>
        </a:p>
      </dgm:t>
    </dgm:pt>
    <dgm:pt modelId="{585456A7-8F07-4753-B7CB-0F8D9E92ECA2}" type="sibTrans" cxnId="{A7B6EC85-DB01-4C65-8F45-C67F9816F718}">
      <dgm:prSet/>
      <dgm:spPr/>
      <dgm:t>
        <a:bodyPr/>
        <a:lstStyle/>
        <a:p>
          <a:endParaRPr lang="ru-RU"/>
        </a:p>
      </dgm:t>
    </dgm:pt>
    <dgm:pt modelId="{E1BF0E35-F6C0-4C09-8057-3F9B084DDED8}">
      <dgm:prSet phldrT="[Текст]"/>
      <dgm:spPr/>
      <dgm:t>
        <a:bodyPr/>
        <a:lstStyle/>
        <a:p>
          <a:r>
            <a:rPr lang="ru-RU" dirty="0" smtClean="0">
              <a:latin typeface="Calibri" panose="020F0502020204030204" pitchFamily="34" charset="0"/>
              <a:cs typeface="Calibri" panose="020F0502020204030204" pitchFamily="34" charset="0"/>
            </a:rPr>
            <a:t>Уведомительный порядок</a:t>
          </a:r>
          <a:endParaRPr lang="ru-RU" dirty="0">
            <a:latin typeface="Calibri" panose="020F0502020204030204" pitchFamily="34" charset="0"/>
            <a:cs typeface="Calibri" panose="020F0502020204030204" pitchFamily="34" charset="0"/>
          </a:endParaRPr>
        </a:p>
      </dgm:t>
    </dgm:pt>
    <dgm:pt modelId="{81DDBA72-702B-411B-ADF1-9424B379780F}" type="parTrans" cxnId="{991CC7AC-0EE5-4218-A4A6-6DA8AA986757}">
      <dgm:prSet/>
      <dgm:spPr/>
      <dgm:t>
        <a:bodyPr/>
        <a:lstStyle/>
        <a:p>
          <a:endParaRPr lang="ru-RU"/>
        </a:p>
      </dgm:t>
    </dgm:pt>
    <dgm:pt modelId="{78C1CA6C-DA22-40DB-B5AD-12C5E7CE3225}" type="sibTrans" cxnId="{991CC7AC-0EE5-4218-A4A6-6DA8AA986757}">
      <dgm:prSet/>
      <dgm:spPr/>
      <dgm:t>
        <a:bodyPr/>
        <a:lstStyle/>
        <a:p>
          <a:endParaRPr lang="ru-RU"/>
        </a:p>
      </dgm:t>
    </dgm:pt>
    <dgm:pt modelId="{FFCF3FC2-4E70-40A9-A110-4C90D1310314}" type="pres">
      <dgm:prSet presAssocID="{BBEB9F4A-F67A-4A2B-9F16-4410B890BF86}" presName="linearFlow" presStyleCnt="0">
        <dgm:presLayoutVars>
          <dgm:dir/>
          <dgm:animLvl val="lvl"/>
          <dgm:resizeHandles val="exact"/>
        </dgm:presLayoutVars>
      </dgm:prSet>
      <dgm:spPr/>
      <dgm:t>
        <a:bodyPr/>
        <a:lstStyle/>
        <a:p>
          <a:endParaRPr lang="ru-RU"/>
        </a:p>
      </dgm:t>
    </dgm:pt>
    <dgm:pt modelId="{AFA3C817-CFD5-4D66-A05C-48C7817D8AB6}" type="pres">
      <dgm:prSet presAssocID="{0A15AE80-B19F-4604-8177-E4F9CB595EFF}" presName="composite" presStyleCnt="0"/>
      <dgm:spPr/>
    </dgm:pt>
    <dgm:pt modelId="{8E6CC4CD-EB1D-444C-A99F-17CA222C5BEE}" type="pres">
      <dgm:prSet presAssocID="{0A15AE80-B19F-4604-8177-E4F9CB595EFF}" presName="parentText" presStyleLbl="alignNode1" presStyleIdx="0" presStyleCnt="3">
        <dgm:presLayoutVars>
          <dgm:chMax val="1"/>
          <dgm:bulletEnabled val="1"/>
        </dgm:presLayoutVars>
      </dgm:prSet>
      <dgm:spPr/>
      <dgm:t>
        <a:bodyPr/>
        <a:lstStyle/>
        <a:p>
          <a:endParaRPr lang="ru-RU"/>
        </a:p>
      </dgm:t>
    </dgm:pt>
    <dgm:pt modelId="{15463DFB-8508-49C7-A81F-B1F79756BBAE}" type="pres">
      <dgm:prSet presAssocID="{0A15AE80-B19F-4604-8177-E4F9CB595EFF}" presName="descendantText" presStyleLbl="alignAcc1" presStyleIdx="0" presStyleCnt="3" custLinFactNeighborX="51" custLinFactNeighborY="9674">
        <dgm:presLayoutVars>
          <dgm:bulletEnabled val="1"/>
        </dgm:presLayoutVars>
      </dgm:prSet>
      <dgm:spPr/>
      <dgm:t>
        <a:bodyPr/>
        <a:lstStyle/>
        <a:p>
          <a:endParaRPr lang="ru-RU"/>
        </a:p>
      </dgm:t>
    </dgm:pt>
    <dgm:pt modelId="{B3424591-822B-42A8-A637-5E992B07A6DC}" type="pres">
      <dgm:prSet presAssocID="{4EBA00DB-68A1-4300-A04E-954CEABC2A50}" presName="sp" presStyleCnt="0"/>
      <dgm:spPr/>
    </dgm:pt>
    <dgm:pt modelId="{0673CADF-44E2-4318-A913-D17F8477FD9F}" type="pres">
      <dgm:prSet presAssocID="{8D5A617E-459C-4631-A819-B886BDCA23E2}" presName="composite" presStyleCnt="0"/>
      <dgm:spPr/>
    </dgm:pt>
    <dgm:pt modelId="{0478A5DF-1C22-416F-A496-04053BA17494}" type="pres">
      <dgm:prSet presAssocID="{8D5A617E-459C-4631-A819-B886BDCA23E2}" presName="parentText" presStyleLbl="alignNode1" presStyleIdx="1" presStyleCnt="3">
        <dgm:presLayoutVars>
          <dgm:chMax val="1"/>
          <dgm:bulletEnabled val="1"/>
        </dgm:presLayoutVars>
      </dgm:prSet>
      <dgm:spPr/>
      <dgm:t>
        <a:bodyPr/>
        <a:lstStyle/>
        <a:p>
          <a:endParaRPr lang="ru-RU"/>
        </a:p>
      </dgm:t>
    </dgm:pt>
    <dgm:pt modelId="{C0F2E547-F4E3-45CD-8984-B67C2BB8782A}" type="pres">
      <dgm:prSet presAssocID="{8D5A617E-459C-4631-A819-B886BDCA23E2}" presName="descendantText" presStyleLbl="alignAcc1" presStyleIdx="1" presStyleCnt="3">
        <dgm:presLayoutVars>
          <dgm:bulletEnabled val="1"/>
        </dgm:presLayoutVars>
      </dgm:prSet>
      <dgm:spPr/>
      <dgm:t>
        <a:bodyPr/>
        <a:lstStyle/>
        <a:p>
          <a:endParaRPr lang="ru-RU"/>
        </a:p>
      </dgm:t>
    </dgm:pt>
    <dgm:pt modelId="{7464E327-DFC1-4305-B26D-9F4E1AED4F0B}" type="pres">
      <dgm:prSet presAssocID="{391957D7-A87E-49E9-BD92-647733DC2445}" presName="sp" presStyleCnt="0"/>
      <dgm:spPr/>
    </dgm:pt>
    <dgm:pt modelId="{D4D70D33-BCA3-47B3-A5AE-72D02B2B156E}" type="pres">
      <dgm:prSet presAssocID="{82C5B454-D601-44D0-A6B2-B98B9941A51F}" presName="composite" presStyleCnt="0"/>
      <dgm:spPr/>
    </dgm:pt>
    <dgm:pt modelId="{534BEC04-80E9-4A83-BBA0-E14B0D40BDCE}" type="pres">
      <dgm:prSet presAssocID="{82C5B454-D601-44D0-A6B2-B98B9941A51F}" presName="parentText" presStyleLbl="alignNode1" presStyleIdx="2" presStyleCnt="3">
        <dgm:presLayoutVars>
          <dgm:chMax val="1"/>
          <dgm:bulletEnabled val="1"/>
        </dgm:presLayoutVars>
      </dgm:prSet>
      <dgm:spPr/>
      <dgm:t>
        <a:bodyPr/>
        <a:lstStyle/>
        <a:p>
          <a:endParaRPr lang="ru-RU"/>
        </a:p>
      </dgm:t>
    </dgm:pt>
    <dgm:pt modelId="{4D09675B-E43A-4A28-A110-5E02D96CDAEF}" type="pres">
      <dgm:prSet presAssocID="{82C5B454-D601-44D0-A6B2-B98B9941A51F}" presName="descendantText" presStyleLbl="alignAcc1" presStyleIdx="2" presStyleCnt="3">
        <dgm:presLayoutVars>
          <dgm:bulletEnabled val="1"/>
        </dgm:presLayoutVars>
      </dgm:prSet>
      <dgm:spPr/>
      <dgm:t>
        <a:bodyPr/>
        <a:lstStyle/>
        <a:p>
          <a:endParaRPr lang="ru-RU"/>
        </a:p>
      </dgm:t>
    </dgm:pt>
  </dgm:ptLst>
  <dgm:cxnLst>
    <dgm:cxn modelId="{8437AA1B-97CE-473B-8006-A8F70FD61D90}" type="presOf" srcId="{82C5B454-D601-44D0-A6B2-B98B9941A51F}" destId="{534BEC04-80E9-4A83-BBA0-E14B0D40BDCE}" srcOrd="0" destOrd="0" presId="urn:microsoft.com/office/officeart/2005/8/layout/chevron2"/>
    <dgm:cxn modelId="{70853B83-D3FB-4EDA-BF4A-099E7FEB3811}" type="presOf" srcId="{BBEB9F4A-F67A-4A2B-9F16-4410B890BF86}" destId="{FFCF3FC2-4E70-40A9-A110-4C90D1310314}" srcOrd="0" destOrd="0" presId="urn:microsoft.com/office/officeart/2005/8/layout/chevron2"/>
    <dgm:cxn modelId="{0B906FAE-CAB1-4659-ABDC-F9F860BC44E9}" srcId="{8D5A617E-459C-4631-A819-B886BDCA23E2}" destId="{ED7B76DC-2618-4160-AF2D-2418A7FE81F7}" srcOrd="0" destOrd="0" parTransId="{119E6DC1-35ED-41CD-A4A0-C5BD9DE7C331}" sibTransId="{E632119E-6DA1-4536-908B-D5F01A211F26}"/>
    <dgm:cxn modelId="{F078F26D-C135-4509-A5F5-2A06BCB7BBC4}" type="presOf" srcId="{0A15AE80-B19F-4604-8177-E4F9CB595EFF}" destId="{8E6CC4CD-EB1D-444C-A99F-17CA222C5BEE}" srcOrd="0" destOrd="0" presId="urn:microsoft.com/office/officeart/2005/8/layout/chevron2"/>
    <dgm:cxn modelId="{EE8E5A06-2202-4172-B3F9-689EA46D0452}" srcId="{BBEB9F4A-F67A-4A2B-9F16-4410B890BF86}" destId="{8D5A617E-459C-4631-A819-B886BDCA23E2}" srcOrd="1" destOrd="0" parTransId="{7A3F3EDB-F44F-4CD4-A646-AA02FB06A006}" sibTransId="{391957D7-A87E-49E9-BD92-647733DC2445}"/>
    <dgm:cxn modelId="{3482288E-1258-496F-90E8-F68BE4ABC7B1}" type="presOf" srcId="{8D5A617E-459C-4631-A819-B886BDCA23E2}" destId="{0478A5DF-1C22-416F-A496-04053BA17494}" srcOrd="0" destOrd="0" presId="urn:microsoft.com/office/officeart/2005/8/layout/chevron2"/>
    <dgm:cxn modelId="{3F580BE3-3DDB-444C-AE4E-F40D9B0CF415}" type="presOf" srcId="{ED7B76DC-2618-4160-AF2D-2418A7FE81F7}" destId="{C0F2E547-F4E3-45CD-8984-B67C2BB8782A}" srcOrd="0" destOrd="0" presId="urn:microsoft.com/office/officeart/2005/8/layout/chevron2"/>
    <dgm:cxn modelId="{62CF6331-A3FA-4131-9E13-4D6EB904DCA1}" type="presOf" srcId="{A315F489-67A1-418D-B2BE-8E268AB549C3}" destId="{15463DFB-8508-49C7-A81F-B1F79756BBAE}" srcOrd="0" destOrd="0" presId="urn:microsoft.com/office/officeart/2005/8/layout/chevron2"/>
    <dgm:cxn modelId="{8B9B931C-C72F-4F13-98DF-BD9AB7957E0F}" srcId="{BBEB9F4A-F67A-4A2B-9F16-4410B890BF86}" destId="{0A15AE80-B19F-4604-8177-E4F9CB595EFF}" srcOrd="0" destOrd="0" parTransId="{EB5A9326-12A1-485A-98B9-A8FBC6CF01D1}" sibTransId="{4EBA00DB-68A1-4300-A04E-954CEABC2A50}"/>
    <dgm:cxn modelId="{A7B6EC85-DB01-4C65-8F45-C67F9816F718}" srcId="{BBEB9F4A-F67A-4A2B-9F16-4410B890BF86}" destId="{82C5B454-D601-44D0-A6B2-B98B9941A51F}" srcOrd="2" destOrd="0" parTransId="{FEF646E9-488D-4AC2-9AA5-ACBEC47515B4}" sibTransId="{585456A7-8F07-4753-B7CB-0F8D9E92ECA2}"/>
    <dgm:cxn modelId="{7FD49067-E2EC-47A4-918E-AD8C01170FB9}" type="presOf" srcId="{E1BF0E35-F6C0-4C09-8057-3F9B084DDED8}" destId="{4D09675B-E43A-4A28-A110-5E02D96CDAEF}" srcOrd="0" destOrd="0" presId="urn:microsoft.com/office/officeart/2005/8/layout/chevron2"/>
    <dgm:cxn modelId="{4C4C829F-169E-420A-89E5-B091D581CF95}" srcId="{0A15AE80-B19F-4604-8177-E4F9CB595EFF}" destId="{A315F489-67A1-418D-B2BE-8E268AB549C3}" srcOrd="0" destOrd="0" parTransId="{822227AD-AD51-4EB4-ABE5-E8F393A936A7}" sibTransId="{B2BA4610-AE6C-4D3E-BE11-75D5D44FE763}"/>
    <dgm:cxn modelId="{991CC7AC-0EE5-4218-A4A6-6DA8AA986757}" srcId="{82C5B454-D601-44D0-A6B2-B98B9941A51F}" destId="{E1BF0E35-F6C0-4C09-8057-3F9B084DDED8}" srcOrd="0" destOrd="0" parTransId="{81DDBA72-702B-411B-ADF1-9424B379780F}" sibTransId="{78C1CA6C-DA22-40DB-B5AD-12C5E7CE3225}"/>
    <dgm:cxn modelId="{AA13EF99-CC8E-4D2C-B542-92772AB1E851}" type="presParOf" srcId="{FFCF3FC2-4E70-40A9-A110-4C90D1310314}" destId="{AFA3C817-CFD5-4D66-A05C-48C7817D8AB6}" srcOrd="0" destOrd="0" presId="urn:microsoft.com/office/officeart/2005/8/layout/chevron2"/>
    <dgm:cxn modelId="{E5ADE9A7-67DE-459E-8548-7B61D3943C04}" type="presParOf" srcId="{AFA3C817-CFD5-4D66-A05C-48C7817D8AB6}" destId="{8E6CC4CD-EB1D-444C-A99F-17CA222C5BEE}" srcOrd="0" destOrd="0" presId="urn:microsoft.com/office/officeart/2005/8/layout/chevron2"/>
    <dgm:cxn modelId="{18F64B06-22DD-4780-A3C2-640BC3AD61FD}" type="presParOf" srcId="{AFA3C817-CFD5-4D66-A05C-48C7817D8AB6}" destId="{15463DFB-8508-49C7-A81F-B1F79756BBAE}" srcOrd="1" destOrd="0" presId="urn:microsoft.com/office/officeart/2005/8/layout/chevron2"/>
    <dgm:cxn modelId="{04A4825C-B7ED-493D-97B5-692E60489BF1}" type="presParOf" srcId="{FFCF3FC2-4E70-40A9-A110-4C90D1310314}" destId="{B3424591-822B-42A8-A637-5E992B07A6DC}" srcOrd="1" destOrd="0" presId="urn:microsoft.com/office/officeart/2005/8/layout/chevron2"/>
    <dgm:cxn modelId="{0D4C543A-6BA9-4C08-9884-871F36EB9B11}" type="presParOf" srcId="{FFCF3FC2-4E70-40A9-A110-4C90D1310314}" destId="{0673CADF-44E2-4318-A913-D17F8477FD9F}" srcOrd="2" destOrd="0" presId="urn:microsoft.com/office/officeart/2005/8/layout/chevron2"/>
    <dgm:cxn modelId="{FD7788B0-DF48-4334-890E-4E0C538D5336}" type="presParOf" srcId="{0673CADF-44E2-4318-A913-D17F8477FD9F}" destId="{0478A5DF-1C22-416F-A496-04053BA17494}" srcOrd="0" destOrd="0" presId="urn:microsoft.com/office/officeart/2005/8/layout/chevron2"/>
    <dgm:cxn modelId="{3B5932B0-11F2-4B17-AD23-C3F30197766C}" type="presParOf" srcId="{0673CADF-44E2-4318-A913-D17F8477FD9F}" destId="{C0F2E547-F4E3-45CD-8984-B67C2BB8782A}" srcOrd="1" destOrd="0" presId="urn:microsoft.com/office/officeart/2005/8/layout/chevron2"/>
    <dgm:cxn modelId="{29AB7061-F469-4476-9055-4D5C220C928D}" type="presParOf" srcId="{FFCF3FC2-4E70-40A9-A110-4C90D1310314}" destId="{7464E327-DFC1-4305-B26D-9F4E1AED4F0B}" srcOrd="3" destOrd="0" presId="urn:microsoft.com/office/officeart/2005/8/layout/chevron2"/>
    <dgm:cxn modelId="{CDE94A57-96DA-4B1A-AA2E-06AA46D2629E}" type="presParOf" srcId="{FFCF3FC2-4E70-40A9-A110-4C90D1310314}" destId="{D4D70D33-BCA3-47B3-A5AE-72D02B2B156E}" srcOrd="4" destOrd="0" presId="urn:microsoft.com/office/officeart/2005/8/layout/chevron2"/>
    <dgm:cxn modelId="{45AABBD4-4E70-417E-951A-6143C2D74BAC}" type="presParOf" srcId="{D4D70D33-BCA3-47B3-A5AE-72D02B2B156E}" destId="{534BEC04-80E9-4A83-BBA0-E14B0D40BDCE}" srcOrd="0" destOrd="0" presId="urn:microsoft.com/office/officeart/2005/8/layout/chevron2"/>
    <dgm:cxn modelId="{0A251F36-4BAC-4AD0-B358-B2C87213C043}" type="presParOf" srcId="{D4D70D33-BCA3-47B3-A5AE-72D02B2B156E}" destId="{4D09675B-E43A-4A28-A110-5E02D96CDAE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EB9F4A-F67A-4A2B-9F16-4410B890BF86}" type="doc">
      <dgm:prSet loTypeId="urn:microsoft.com/office/officeart/2005/8/layout/chevron2" loCatId="list" qsTypeId="urn:microsoft.com/office/officeart/2005/8/quickstyle/simple1" qsCatId="simple" csTypeId="urn:microsoft.com/office/officeart/2005/8/colors/accent1_4" csCatId="accent1" phldr="1"/>
      <dgm:spPr/>
      <dgm:t>
        <a:bodyPr/>
        <a:lstStyle/>
        <a:p>
          <a:endParaRPr lang="ru-RU"/>
        </a:p>
      </dgm:t>
    </dgm:pt>
    <dgm:pt modelId="{0A15AE80-B19F-4604-8177-E4F9CB595EFF}">
      <dgm:prSet phldrT="[Текст]"/>
      <dgm:spPr/>
      <dgm:t>
        <a:bodyPr/>
        <a:lstStyle/>
        <a:p>
          <a:r>
            <a:rPr lang="ru-RU" dirty="0" smtClean="0"/>
            <a:t>1</a:t>
          </a:r>
          <a:endParaRPr lang="ru-RU" dirty="0">
            <a:latin typeface="Calibri" panose="020F0502020204030204" pitchFamily="34" charset="0"/>
            <a:cs typeface="Calibri" panose="020F0502020204030204" pitchFamily="34" charset="0"/>
          </a:endParaRPr>
        </a:p>
      </dgm:t>
    </dgm:pt>
    <dgm:pt modelId="{EB5A9326-12A1-485A-98B9-A8FBC6CF01D1}" type="parTrans" cxnId="{8B9B931C-C72F-4F13-98DF-BD9AB7957E0F}">
      <dgm:prSet/>
      <dgm:spPr/>
      <dgm:t>
        <a:bodyPr/>
        <a:lstStyle/>
        <a:p>
          <a:endParaRPr lang="ru-RU"/>
        </a:p>
      </dgm:t>
    </dgm:pt>
    <dgm:pt modelId="{4EBA00DB-68A1-4300-A04E-954CEABC2A50}" type="sibTrans" cxnId="{8B9B931C-C72F-4F13-98DF-BD9AB7957E0F}">
      <dgm:prSet/>
      <dgm:spPr/>
      <dgm:t>
        <a:bodyPr/>
        <a:lstStyle/>
        <a:p>
          <a:endParaRPr lang="ru-RU"/>
        </a:p>
      </dgm:t>
    </dgm:pt>
    <dgm:pt modelId="{A315F489-67A1-418D-B2BE-8E268AB549C3}">
      <dgm:prSet phldrT="[Текст]"/>
      <dgm:spPr/>
      <dgm:t>
        <a:bodyPr/>
        <a:lstStyle/>
        <a:p>
          <a:r>
            <a:rPr lang="ru-RU" dirty="0" smtClean="0">
              <a:latin typeface="Calibri" panose="020F0502020204030204" pitchFamily="34" charset="0"/>
              <a:cs typeface="Calibri" panose="020F0502020204030204" pitchFamily="34" charset="0"/>
            </a:rPr>
            <a:t>ГКУ изменений</a:t>
          </a:r>
          <a:endParaRPr lang="ru-RU" dirty="0">
            <a:latin typeface="Calibri" panose="020F0502020204030204" pitchFamily="34" charset="0"/>
            <a:cs typeface="Calibri" panose="020F0502020204030204" pitchFamily="34" charset="0"/>
          </a:endParaRPr>
        </a:p>
      </dgm:t>
    </dgm:pt>
    <dgm:pt modelId="{822227AD-AD51-4EB4-ABE5-E8F393A936A7}" type="parTrans" cxnId="{4C4C829F-169E-420A-89E5-B091D581CF95}">
      <dgm:prSet/>
      <dgm:spPr/>
      <dgm:t>
        <a:bodyPr/>
        <a:lstStyle/>
        <a:p>
          <a:endParaRPr lang="ru-RU"/>
        </a:p>
      </dgm:t>
    </dgm:pt>
    <dgm:pt modelId="{B2BA4610-AE6C-4D3E-BE11-75D5D44FE763}" type="sibTrans" cxnId="{4C4C829F-169E-420A-89E5-B091D581CF95}">
      <dgm:prSet/>
      <dgm:spPr/>
      <dgm:t>
        <a:bodyPr/>
        <a:lstStyle/>
        <a:p>
          <a:endParaRPr lang="ru-RU"/>
        </a:p>
      </dgm:t>
    </dgm:pt>
    <dgm:pt modelId="{8D5A617E-459C-4631-A819-B886BDCA23E2}">
      <dgm:prSet phldrT="[Текст]"/>
      <dgm:spPr/>
      <dgm:t>
        <a:bodyPr/>
        <a:lstStyle/>
        <a:p>
          <a:r>
            <a:rPr lang="ru-RU" dirty="0" smtClean="0">
              <a:latin typeface="Calibri" panose="020F0502020204030204" pitchFamily="34" charset="0"/>
              <a:cs typeface="Calibri" panose="020F0502020204030204" pitchFamily="34" charset="0"/>
            </a:rPr>
            <a:t>2</a:t>
          </a:r>
          <a:endParaRPr lang="ru-RU" dirty="0">
            <a:latin typeface="Calibri" panose="020F0502020204030204" pitchFamily="34" charset="0"/>
            <a:cs typeface="Calibri" panose="020F0502020204030204" pitchFamily="34" charset="0"/>
          </a:endParaRPr>
        </a:p>
      </dgm:t>
    </dgm:pt>
    <dgm:pt modelId="{7A3F3EDB-F44F-4CD4-A646-AA02FB06A006}" type="parTrans" cxnId="{EE8E5A06-2202-4172-B3F9-689EA46D0452}">
      <dgm:prSet/>
      <dgm:spPr/>
      <dgm:t>
        <a:bodyPr/>
        <a:lstStyle/>
        <a:p>
          <a:endParaRPr lang="ru-RU"/>
        </a:p>
      </dgm:t>
    </dgm:pt>
    <dgm:pt modelId="{391957D7-A87E-49E9-BD92-647733DC2445}" type="sibTrans" cxnId="{EE8E5A06-2202-4172-B3F9-689EA46D0452}">
      <dgm:prSet/>
      <dgm:spPr/>
      <dgm:t>
        <a:bodyPr/>
        <a:lstStyle/>
        <a:p>
          <a:endParaRPr lang="ru-RU"/>
        </a:p>
      </dgm:t>
    </dgm:pt>
    <dgm:pt modelId="{ED7B76DC-2618-4160-AF2D-2418A7FE81F7}">
      <dgm:prSet phldrT="[Текст]"/>
      <dgm:spPr/>
      <dgm:t>
        <a:bodyPr/>
        <a:lstStyle/>
        <a:p>
          <a:r>
            <a:rPr lang="ru-RU" dirty="0" smtClean="0">
              <a:latin typeface="Calibri" panose="020F0502020204030204" pitchFamily="34" charset="0"/>
              <a:cs typeface="Calibri" panose="020F0502020204030204" pitchFamily="34" charset="0"/>
            </a:rPr>
            <a:t>МЭВ</a:t>
          </a:r>
          <a:endParaRPr lang="ru-RU" dirty="0">
            <a:latin typeface="Calibri" panose="020F0502020204030204" pitchFamily="34" charset="0"/>
            <a:cs typeface="Calibri" panose="020F0502020204030204" pitchFamily="34" charset="0"/>
          </a:endParaRPr>
        </a:p>
      </dgm:t>
    </dgm:pt>
    <dgm:pt modelId="{119E6DC1-35ED-41CD-A4A0-C5BD9DE7C331}" type="parTrans" cxnId="{0B906FAE-CAB1-4659-ABDC-F9F860BC44E9}">
      <dgm:prSet/>
      <dgm:spPr/>
      <dgm:t>
        <a:bodyPr/>
        <a:lstStyle/>
        <a:p>
          <a:endParaRPr lang="ru-RU"/>
        </a:p>
      </dgm:t>
    </dgm:pt>
    <dgm:pt modelId="{E632119E-6DA1-4536-908B-D5F01A211F26}" type="sibTrans" cxnId="{0B906FAE-CAB1-4659-ABDC-F9F860BC44E9}">
      <dgm:prSet/>
      <dgm:spPr/>
      <dgm:t>
        <a:bodyPr/>
        <a:lstStyle/>
        <a:p>
          <a:endParaRPr lang="ru-RU"/>
        </a:p>
      </dgm:t>
    </dgm:pt>
    <dgm:pt modelId="{82C5B454-D601-44D0-A6B2-B98B9941A51F}">
      <dgm:prSet phldrT="[Текст]"/>
      <dgm:spPr/>
      <dgm:t>
        <a:bodyPr/>
        <a:lstStyle/>
        <a:p>
          <a:r>
            <a:rPr lang="ru-RU" dirty="0" smtClean="0">
              <a:latin typeface="Calibri" panose="020F0502020204030204" pitchFamily="34" charset="0"/>
              <a:cs typeface="Calibri" panose="020F0502020204030204" pitchFamily="34" charset="0"/>
            </a:rPr>
            <a:t>3</a:t>
          </a:r>
          <a:endParaRPr lang="ru-RU" dirty="0">
            <a:latin typeface="Calibri" panose="020F0502020204030204" pitchFamily="34" charset="0"/>
            <a:cs typeface="Calibri" panose="020F0502020204030204" pitchFamily="34" charset="0"/>
          </a:endParaRPr>
        </a:p>
      </dgm:t>
    </dgm:pt>
    <dgm:pt modelId="{FEF646E9-488D-4AC2-9AA5-ACBEC47515B4}" type="parTrans" cxnId="{A7B6EC85-DB01-4C65-8F45-C67F9816F718}">
      <dgm:prSet/>
      <dgm:spPr/>
      <dgm:t>
        <a:bodyPr/>
        <a:lstStyle/>
        <a:p>
          <a:endParaRPr lang="ru-RU"/>
        </a:p>
      </dgm:t>
    </dgm:pt>
    <dgm:pt modelId="{585456A7-8F07-4753-B7CB-0F8D9E92ECA2}" type="sibTrans" cxnId="{A7B6EC85-DB01-4C65-8F45-C67F9816F718}">
      <dgm:prSet/>
      <dgm:spPr/>
      <dgm:t>
        <a:bodyPr/>
        <a:lstStyle/>
        <a:p>
          <a:endParaRPr lang="ru-RU"/>
        </a:p>
      </dgm:t>
    </dgm:pt>
    <dgm:pt modelId="{E1BF0E35-F6C0-4C09-8057-3F9B084DDED8}">
      <dgm:prSet phldrT="[Текст]"/>
      <dgm:spPr/>
      <dgm:t>
        <a:bodyPr/>
        <a:lstStyle/>
        <a:p>
          <a:r>
            <a:rPr lang="ru-RU" dirty="0" smtClean="0">
              <a:latin typeface="Calibri" panose="020F0502020204030204" pitchFamily="34" charset="0"/>
              <a:cs typeface="Calibri" panose="020F0502020204030204" pitchFamily="34" charset="0"/>
            </a:rPr>
            <a:t>Уведомительный порядок</a:t>
          </a:r>
          <a:endParaRPr lang="ru-RU" dirty="0">
            <a:latin typeface="Calibri" panose="020F0502020204030204" pitchFamily="34" charset="0"/>
            <a:cs typeface="Calibri" panose="020F0502020204030204" pitchFamily="34" charset="0"/>
          </a:endParaRPr>
        </a:p>
      </dgm:t>
    </dgm:pt>
    <dgm:pt modelId="{81DDBA72-702B-411B-ADF1-9424B379780F}" type="parTrans" cxnId="{991CC7AC-0EE5-4218-A4A6-6DA8AA986757}">
      <dgm:prSet/>
      <dgm:spPr/>
      <dgm:t>
        <a:bodyPr/>
        <a:lstStyle/>
        <a:p>
          <a:endParaRPr lang="ru-RU"/>
        </a:p>
      </dgm:t>
    </dgm:pt>
    <dgm:pt modelId="{78C1CA6C-DA22-40DB-B5AD-12C5E7CE3225}" type="sibTrans" cxnId="{991CC7AC-0EE5-4218-A4A6-6DA8AA986757}">
      <dgm:prSet/>
      <dgm:spPr/>
      <dgm:t>
        <a:bodyPr/>
        <a:lstStyle/>
        <a:p>
          <a:endParaRPr lang="ru-RU"/>
        </a:p>
      </dgm:t>
    </dgm:pt>
    <dgm:pt modelId="{EC5A41C3-EF43-4BC7-96A8-BFCECE3BC0A4}">
      <dgm:prSet/>
      <dgm:spPr/>
      <dgm:t>
        <a:bodyPr/>
        <a:lstStyle/>
        <a:p>
          <a:r>
            <a:rPr lang="ru-RU" dirty="0" smtClean="0">
              <a:latin typeface="Calibri" panose="020F0502020204030204" pitchFamily="34" charset="0"/>
              <a:cs typeface="Calibri" panose="020F0502020204030204" pitchFamily="34" charset="0"/>
            </a:rPr>
            <a:t>4</a:t>
          </a:r>
          <a:endParaRPr lang="ru-RU" dirty="0">
            <a:latin typeface="Calibri" panose="020F0502020204030204" pitchFamily="34" charset="0"/>
            <a:cs typeface="Calibri" panose="020F0502020204030204" pitchFamily="34" charset="0"/>
          </a:endParaRPr>
        </a:p>
      </dgm:t>
    </dgm:pt>
    <dgm:pt modelId="{CD3177A5-1E96-4C3B-9401-B18798C35233}" type="parTrans" cxnId="{E536283D-3F04-40A7-AA99-81795BC6BF1D}">
      <dgm:prSet/>
      <dgm:spPr/>
      <dgm:t>
        <a:bodyPr/>
        <a:lstStyle/>
        <a:p>
          <a:endParaRPr lang="ru-RU"/>
        </a:p>
      </dgm:t>
    </dgm:pt>
    <dgm:pt modelId="{B8216056-3FBD-44C1-8476-723D5DD4365D}" type="sibTrans" cxnId="{E536283D-3F04-40A7-AA99-81795BC6BF1D}">
      <dgm:prSet/>
      <dgm:spPr/>
      <dgm:t>
        <a:bodyPr/>
        <a:lstStyle/>
        <a:p>
          <a:endParaRPr lang="ru-RU"/>
        </a:p>
      </dgm:t>
    </dgm:pt>
    <dgm:pt modelId="{D49D9842-CD44-4F76-A1B3-E20ED83A2002}">
      <dgm:prSet/>
      <dgm:spPr/>
      <dgm:t>
        <a:bodyPr/>
        <a:lstStyle/>
        <a:p>
          <a:r>
            <a:rPr lang="ru-RU" dirty="0" smtClean="0">
              <a:latin typeface="Calibri" panose="020F0502020204030204" pitchFamily="34" charset="0"/>
              <a:cs typeface="Calibri" panose="020F0502020204030204" pitchFamily="34" charset="0"/>
            </a:rPr>
            <a:t>В порядке установленном для ГКУ до 01.01.2017</a:t>
          </a:r>
          <a:endParaRPr lang="ru-RU" dirty="0">
            <a:latin typeface="Calibri" panose="020F0502020204030204" pitchFamily="34" charset="0"/>
            <a:cs typeface="Calibri" panose="020F0502020204030204" pitchFamily="34" charset="0"/>
          </a:endParaRPr>
        </a:p>
      </dgm:t>
    </dgm:pt>
    <dgm:pt modelId="{19D71F1E-98FE-402F-94DA-AD7337E36A82}" type="parTrans" cxnId="{7031BA43-71C0-497A-90FB-3C6AAF0E35CE}">
      <dgm:prSet/>
      <dgm:spPr/>
      <dgm:t>
        <a:bodyPr/>
        <a:lstStyle/>
        <a:p>
          <a:endParaRPr lang="ru-RU"/>
        </a:p>
      </dgm:t>
    </dgm:pt>
    <dgm:pt modelId="{3C292291-1497-4313-ADEF-FF553318FD45}" type="sibTrans" cxnId="{7031BA43-71C0-497A-90FB-3C6AAF0E35CE}">
      <dgm:prSet/>
      <dgm:spPr/>
      <dgm:t>
        <a:bodyPr/>
        <a:lstStyle/>
        <a:p>
          <a:endParaRPr lang="ru-RU"/>
        </a:p>
      </dgm:t>
    </dgm:pt>
    <dgm:pt modelId="{2A4CB346-F1D6-474A-81FB-BC724B559515}" type="pres">
      <dgm:prSet presAssocID="{BBEB9F4A-F67A-4A2B-9F16-4410B890BF86}" presName="linearFlow" presStyleCnt="0">
        <dgm:presLayoutVars>
          <dgm:dir/>
          <dgm:animLvl val="lvl"/>
          <dgm:resizeHandles val="exact"/>
        </dgm:presLayoutVars>
      </dgm:prSet>
      <dgm:spPr/>
      <dgm:t>
        <a:bodyPr/>
        <a:lstStyle/>
        <a:p>
          <a:endParaRPr lang="ru-RU"/>
        </a:p>
      </dgm:t>
    </dgm:pt>
    <dgm:pt modelId="{F2CEDA59-782C-496C-B060-292F049BF5C1}" type="pres">
      <dgm:prSet presAssocID="{0A15AE80-B19F-4604-8177-E4F9CB595EFF}" presName="composite" presStyleCnt="0"/>
      <dgm:spPr/>
    </dgm:pt>
    <dgm:pt modelId="{9D3ACE8E-695A-4682-ACD8-004BFB787625}" type="pres">
      <dgm:prSet presAssocID="{0A15AE80-B19F-4604-8177-E4F9CB595EFF}" presName="parentText" presStyleLbl="alignNode1" presStyleIdx="0" presStyleCnt="4">
        <dgm:presLayoutVars>
          <dgm:chMax val="1"/>
          <dgm:bulletEnabled val="1"/>
        </dgm:presLayoutVars>
      </dgm:prSet>
      <dgm:spPr/>
      <dgm:t>
        <a:bodyPr/>
        <a:lstStyle/>
        <a:p>
          <a:endParaRPr lang="ru-RU"/>
        </a:p>
      </dgm:t>
    </dgm:pt>
    <dgm:pt modelId="{D28BB9F5-01E2-4820-A040-B610267D2488}" type="pres">
      <dgm:prSet presAssocID="{0A15AE80-B19F-4604-8177-E4F9CB595EFF}" presName="descendantText" presStyleLbl="alignAcc1" presStyleIdx="0" presStyleCnt="4">
        <dgm:presLayoutVars>
          <dgm:bulletEnabled val="1"/>
        </dgm:presLayoutVars>
      </dgm:prSet>
      <dgm:spPr/>
      <dgm:t>
        <a:bodyPr/>
        <a:lstStyle/>
        <a:p>
          <a:endParaRPr lang="ru-RU"/>
        </a:p>
      </dgm:t>
    </dgm:pt>
    <dgm:pt modelId="{5455019E-CA40-478C-9543-542C614D3A49}" type="pres">
      <dgm:prSet presAssocID="{4EBA00DB-68A1-4300-A04E-954CEABC2A50}" presName="sp" presStyleCnt="0"/>
      <dgm:spPr/>
    </dgm:pt>
    <dgm:pt modelId="{08B50360-997F-4F44-B2B0-4CC80272A2D8}" type="pres">
      <dgm:prSet presAssocID="{8D5A617E-459C-4631-A819-B886BDCA23E2}" presName="composite" presStyleCnt="0"/>
      <dgm:spPr/>
    </dgm:pt>
    <dgm:pt modelId="{F8068AB3-4884-4DCD-A167-1A9F65838E07}" type="pres">
      <dgm:prSet presAssocID="{8D5A617E-459C-4631-A819-B886BDCA23E2}" presName="parentText" presStyleLbl="alignNode1" presStyleIdx="1" presStyleCnt="4">
        <dgm:presLayoutVars>
          <dgm:chMax val="1"/>
          <dgm:bulletEnabled val="1"/>
        </dgm:presLayoutVars>
      </dgm:prSet>
      <dgm:spPr/>
      <dgm:t>
        <a:bodyPr/>
        <a:lstStyle/>
        <a:p>
          <a:endParaRPr lang="ru-RU"/>
        </a:p>
      </dgm:t>
    </dgm:pt>
    <dgm:pt modelId="{3FAD55AB-04CF-4B13-9E8D-F469A8348A74}" type="pres">
      <dgm:prSet presAssocID="{8D5A617E-459C-4631-A819-B886BDCA23E2}" presName="descendantText" presStyleLbl="alignAcc1" presStyleIdx="1" presStyleCnt="4">
        <dgm:presLayoutVars>
          <dgm:bulletEnabled val="1"/>
        </dgm:presLayoutVars>
      </dgm:prSet>
      <dgm:spPr/>
      <dgm:t>
        <a:bodyPr/>
        <a:lstStyle/>
        <a:p>
          <a:endParaRPr lang="ru-RU"/>
        </a:p>
      </dgm:t>
    </dgm:pt>
    <dgm:pt modelId="{ED0CA66E-1AA4-4158-87B3-4F1421BD2E85}" type="pres">
      <dgm:prSet presAssocID="{391957D7-A87E-49E9-BD92-647733DC2445}" presName="sp" presStyleCnt="0"/>
      <dgm:spPr/>
    </dgm:pt>
    <dgm:pt modelId="{472FF14D-EE6E-4DE9-8632-F3F3CD5D4A02}" type="pres">
      <dgm:prSet presAssocID="{82C5B454-D601-44D0-A6B2-B98B9941A51F}" presName="composite" presStyleCnt="0"/>
      <dgm:spPr/>
    </dgm:pt>
    <dgm:pt modelId="{412B1F07-F49E-419E-A431-3229DC303369}" type="pres">
      <dgm:prSet presAssocID="{82C5B454-D601-44D0-A6B2-B98B9941A51F}" presName="parentText" presStyleLbl="alignNode1" presStyleIdx="2" presStyleCnt="4">
        <dgm:presLayoutVars>
          <dgm:chMax val="1"/>
          <dgm:bulletEnabled val="1"/>
        </dgm:presLayoutVars>
      </dgm:prSet>
      <dgm:spPr/>
      <dgm:t>
        <a:bodyPr/>
        <a:lstStyle/>
        <a:p>
          <a:endParaRPr lang="ru-RU"/>
        </a:p>
      </dgm:t>
    </dgm:pt>
    <dgm:pt modelId="{B2B3E1BA-9F90-47B6-AF75-C817157AF7A2}" type="pres">
      <dgm:prSet presAssocID="{82C5B454-D601-44D0-A6B2-B98B9941A51F}" presName="descendantText" presStyleLbl="alignAcc1" presStyleIdx="2" presStyleCnt="4">
        <dgm:presLayoutVars>
          <dgm:bulletEnabled val="1"/>
        </dgm:presLayoutVars>
      </dgm:prSet>
      <dgm:spPr/>
      <dgm:t>
        <a:bodyPr/>
        <a:lstStyle/>
        <a:p>
          <a:endParaRPr lang="ru-RU"/>
        </a:p>
      </dgm:t>
    </dgm:pt>
    <dgm:pt modelId="{7981C8C4-9D22-4053-96BF-055D38C354F1}" type="pres">
      <dgm:prSet presAssocID="{585456A7-8F07-4753-B7CB-0F8D9E92ECA2}" presName="sp" presStyleCnt="0"/>
      <dgm:spPr/>
    </dgm:pt>
    <dgm:pt modelId="{E679610A-F2FA-4C0F-86FD-BB7D7EB52D01}" type="pres">
      <dgm:prSet presAssocID="{EC5A41C3-EF43-4BC7-96A8-BFCECE3BC0A4}" presName="composite" presStyleCnt="0"/>
      <dgm:spPr/>
    </dgm:pt>
    <dgm:pt modelId="{B9D72172-9732-4F45-86FD-5086261DF67D}" type="pres">
      <dgm:prSet presAssocID="{EC5A41C3-EF43-4BC7-96A8-BFCECE3BC0A4}" presName="parentText" presStyleLbl="alignNode1" presStyleIdx="3" presStyleCnt="4">
        <dgm:presLayoutVars>
          <dgm:chMax val="1"/>
          <dgm:bulletEnabled val="1"/>
        </dgm:presLayoutVars>
      </dgm:prSet>
      <dgm:spPr/>
      <dgm:t>
        <a:bodyPr/>
        <a:lstStyle/>
        <a:p>
          <a:endParaRPr lang="ru-RU"/>
        </a:p>
      </dgm:t>
    </dgm:pt>
    <dgm:pt modelId="{5BDAF3AA-545E-46D1-80E3-71CF2833B128}" type="pres">
      <dgm:prSet presAssocID="{EC5A41C3-EF43-4BC7-96A8-BFCECE3BC0A4}" presName="descendantText" presStyleLbl="alignAcc1" presStyleIdx="3" presStyleCnt="4">
        <dgm:presLayoutVars>
          <dgm:bulletEnabled val="1"/>
        </dgm:presLayoutVars>
      </dgm:prSet>
      <dgm:spPr/>
      <dgm:t>
        <a:bodyPr/>
        <a:lstStyle/>
        <a:p>
          <a:endParaRPr lang="ru-RU"/>
        </a:p>
      </dgm:t>
    </dgm:pt>
  </dgm:ptLst>
  <dgm:cxnLst>
    <dgm:cxn modelId="{BBEE717F-180C-4958-B759-F644F8851C8C}" type="presOf" srcId="{8D5A617E-459C-4631-A819-B886BDCA23E2}" destId="{F8068AB3-4884-4DCD-A167-1A9F65838E07}" srcOrd="0" destOrd="0" presId="urn:microsoft.com/office/officeart/2005/8/layout/chevron2"/>
    <dgm:cxn modelId="{ABD5EF36-D303-4615-B925-35ECD0273E38}" type="presOf" srcId="{A315F489-67A1-418D-B2BE-8E268AB549C3}" destId="{D28BB9F5-01E2-4820-A040-B610267D2488}" srcOrd="0" destOrd="0" presId="urn:microsoft.com/office/officeart/2005/8/layout/chevron2"/>
    <dgm:cxn modelId="{8C1FEBB8-A8B8-4C85-A53D-17FA8017C7FC}" type="presOf" srcId="{BBEB9F4A-F67A-4A2B-9F16-4410B890BF86}" destId="{2A4CB346-F1D6-474A-81FB-BC724B559515}" srcOrd="0" destOrd="0" presId="urn:microsoft.com/office/officeart/2005/8/layout/chevron2"/>
    <dgm:cxn modelId="{0B906FAE-CAB1-4659-ABDC-F9F860BC44E9}" srcId="{8D5A617E-459C-4631-A819-B886BDCA23E2}" destId="{ED7B76DC-2618-4160-AF2D-2418A7FE81F7}" srcOrd="0" destOrd="0" parTransId="{119E6DC1-35ED-41CD-A4A0-C5BD9DE7C331}" sibTransId="{E632119E-6DA1-4536-908B-D5F01A211F26}"/>
    <dgm:cxn modelId="{CA4CFE9E-A389-49D7-A2BE-20A7E413D249}" type="presOf" srcId="{0A15AE80-B19F-4604-8177-E4F9CB595EFF}" destId="{9D3ACE8E-695A-4682-ACD8-004BFB787625}" srcOrd="0" destOrd="0" presId="urn:microsoft.com/office/officeart/2005/8/layout/chevron2"/>
    <dgm:cxn modelId="{8B9B931C-C72F-4F13-98DF-BD9AB7957E0F}" srcId="{BBEB9F4A-F67A-4A2B-9F16-4410B890BF86}" destId="{0A15AE80-B19F-4604-8177-E4F9CB595EFF}" srcOrd="0" destOrd="0" parTransId="{EB5A9326-12A1-485A-98B9-A8FBC6CF01D1}" sibTransId="{4EBA00DB-68A1-4300-A04E-954CEABC2A50}"/>
    <dgm:cxn modelId="{E47C4645-642C-40E3-9184-7CFA15715A11}" type="presOf" srcId="{82C5B454-D601-44D0-A6B2-B98B9941A51F}" destId="{412B1F07-F49E-419E-A431-3229DC303369}" srcOrd="0" destOrd="0" presId="urn:microsoft.com/office/officeart/2005/8/layout/chevron2"/>
    <dgm:cxn modelId="{CD81F62F-93B9-4BA3-9533-E4826F152E50}" type="presOf" srcId="{D49D9842-CD44-4F76-A1B3-E20ED83A2002}" destId="{5BDAF3AA-545E-46D1-80E3-71CF2833B128}" srcOrd="0" destOrd="0" presId="urn:microsoft.com/office/officeart/2005/8/layout/chevron2"/>
    <dgm:cxn modelId="{4C4C829F-169E-420A-89E5-B091D581CF95}" srcId="{0A15AE80-B19F-4604-8177-E4F9CB595EFF}" destId="{A315F489-67A1-418D-B2BE-8E268AB549C3}" srcOrd="0" destOrd="0" parTransId="{822227AD-AD51-4EB4-ABE5-E8F393A936A7}" sibTransId="{B2BA4610-AE6C-4D3E-BE11-75D5D44FE763}"/>
    <dgm:cxn modelId="{7031BA43-71C0-497A-90FB-3C6AAF0E35CE}" srcId="{EC5A41C3-EF43-4BC7-96A8-BFCECE3BC0A4}" destId="{D49D9842-CD44-4F76-A1B3-E20ED83A2002}" srcOrd="0" destOrd="0" parTransId="{19D71F1E-98FE-402F-94DA-AD7337E36A82}" sibTransId="{3C292291-1497-4313-ADEF-FF553318FD45}"/>
    <dgm:cxn modelId="{B3997336-A1CB-4A64-931D-938DBC6E30F7}" type="presOf" srcId="{ED7B76DC-2618-4160-AF2D-2418A7FE81F7}" destId="{3FAD55AB-04CF-4B13-9E8D-F469A8348A74}" srcOrd="0" destOrd="0" presId="urn:microsoft.com/office/officeart/2005/8/layout/chevron2"/>
    <dgm:cxn modelId="{EE8E5A06-2202-4172-B3F9-689EA46D0452}" srcId="{BBEB9F4A-F67A-4A2B-9F16-4410B890BF86}" destId="{8D5A617E-459C-4631-A819-B886BDCA23E2}" srcOrd="1" destOrd="0" parTransId="{7A3F3EDB-F44F-4CD4-A646-AA02FB06A006}" sibTransId="{391957D7-A87E-49E9-BD92-647733DC2445}"/>
    <dgm:cxn modelId="{D23BF1F4-3611-42A7-A39E-DEBD584FEE62}" type="presOf" srcId="{EC5A41C3-EF43-4BC7-96A8-BFCECE3BC0A4}" destId="{B9D72172-9732-4F45-86FD-5086261DF67D}" srcOrd="0" destOrd="0" presId="urn:microsoft.com/office/officeart/2005/8/layout/chevron2"/>
    <dgm:cxn modelId="{991CC7AC-0EE5-4218-A4A6-6DA8AA986757}" srcId="{82C5B454-D601-44D0-A6B2-B98B9941A51F}" destId="{E1BF0E35-F6C0-4C09-8057-3F9B084DDED8}" srcOrd="0" destOrd="0" parTransId="{81DDBA72-702B-411B-ADF1-9424B379780F}" sibTransId="{78C1CA6C-DA22-40DB-B5AD-12C5E7CE3225}"/>
    <dgm:cxn modelId="{83B8EC31-BC8A-4FAE-8857-64187DA3FEC6}" type="presOf" srcId="{E1BF0E35-F6C0-4C09-8057-3F9B084DDED8}" destId="{B2B3E1BA-9F90-47B6-AF75-C817157AF7A2}" srcOrd="0" destOrd="0" presId="urn:microsoft.com/office/officeart/2005/8/layout/chevron2"/>
    <dgm:cxn modelId="{E536283D-3F04-40A7-AA99-81795BC6BF1D}" srcId="{BBEB9F4A-F67A-4A2B-9F16-4410B890BF86}" destId="{EC5A41C3-EF43-4BC7-96A8-BFCECE3BC0A4}" srcOrd="3" destOrd="0" parTransId="{CD3177A5-1E96-4C3B-9401-B18798C35233}" sibTransId="{B8216056-3FBD-44C1-8476-723D5DD4365D}"/>
    <dgm:cxn modelId="{A7B6EC85-DB01-4C65-8F45-C67F9816F718}" srcId="{BBEB9F4A-F67A-4A2B-9F16-4410B890BF86}" destId="{82C5B454-D601-44D0-A6B2-B98B9941A51F}" srcOrd="2" destOrd="0" parTransId="{FEF646E9-488D-4AC2-9AA5-ACBEC47515B4}" sibTransId="{585456A7-8F07-4753-B7CB-0F8D9E92ECA2}"/>
    <dgm:cxn modelId="{3F39C2BA-E42D-44B1-A4C3-0A00021E32ED}" type="presParOf" srcId="{2A4CB346-F1D6-474A-81FB-BC724B559515}" destId="{F2CEDA59-782C-496C-B060-292F049BF5C1}" srcOrd="0" destOrd="0" presId="urn:microsoft.com/office/officeart/2005/8/layout/chevron2"/>
    <dgm:cxn modelId="{C9F1AFC4-DC2A-40A8-AFA8-CE98824B3C3B}" type="presParOf" srcId="{F2CEDA59-782C-496C-B060-292F049BF5C1}" destId="{9D3ACE8E-695A-4682-ACD8-004BFB787625}" srcOrd="0" destOrd="0" presId="urn:microsoft.com/office/officeart/2005/8/layout/chevron2"/>
    <dgm:cxn modelId="{52503063-6EEA-40B2-9D32-4079D0E9F277}" type="presParOf" srcId="{F2CEDA59-782C-496C-B060-292F049BF5C1}" destId="{D28BB9F5-01E2-4820-A040-B610267D2488}" srcOrd="1" destOrd="0" presId="urn:microsoft.com/office/officeart/2005/8/layout/chevron2"/>
    <dgm:cxn modelId="{A8125879-9407-4E0E-97F1-F1021478B3CC}" type="presParOf" srcId="{2A4CB346-F1D6-474A-81FB-BC724B559515}" destId="{5455019E-CA40-478C-9543-542C614D3A49}" srcOrd="1" destOrd="0" presId="urn:microsoft.com/office/officeart/2005/8/layout/chevron2"/>
    <dgm:cxn modelId="{6F370285-5621-4219-AFAD-BECEB39129A0}" type="presParOf" srcId="{2A4CB346-F1D6-474A-81FB-BC724B559515}" destId="{08B50360-997F-4F44-B2B0-4CC80272A2D8}" srcOrd="2" destOrd="0" presId="urn:microsoft.com/office/officeart/2005/8/layout/chevron2"/>
    <dgm:cxn modelId="{7C950328-06C3-4409-A88A-B9DD28E32884}" type="presParOf" srcId="{08B50360-997F-4F44-B2B0-4CC80272A2D8}" destId="{F8068AB3-4884-4DCD-A167-1A9F65838E07}" srcOrd="0" destOrd="0" presId="urn:microsoft.com/office/officeart/2005/8/layout/chevron2"/>
    <dgm:cxn modelId="{FB2572EB-1611-4B4E-8191-F7CAE327482F}" type="presParOf" srcId="{08B50360-997F-4F44-B2B0-4CC80272A2D8}" destId="{3FAD55AB-04CF-4B13-9E8D-F469A8348A74}" srcOrd="1" destOrd="0" presId="urn:microsoft.com/office/officeart/2005/8/layout/chevron2"/>
    <dgm:cxn modelId="{ED81031A-0BC5-4C36-8AC4-9B54E4900990}" type="presParOf" srcId="{2A4CB346-F1D6-474A-81FB-BC724B559515}" destId="{ED0CA66E-1AA4-4158-87B3-4F1421BD2E85}" srcOrd="3" destOrd="0" presId="urn:microsoft.com/office/officeart/2005/8/layout/chevron2"/>
    <dgm:cxn modelId="{EAC4F88C-1231-4940-9DB7-D43438921204}" type="presParOf" srcId="{2A4CB346-F1D6-474A-81FB-BC724B559515}" destId="{472FF14D-EE6E-4DE9-8632-F3F3CD5D4A02}" srcOrd="4" destOrd="0" presId="urn:microsoft.com/office/officeart/2005/8/layout/chevron2"/>
    <dgm:cxn modelId="{4CDBFF3E-CAC3-45D0-8083-13A7026E050E}" type="presParOf" srcId="{472FF14D-EE6E-4DE9-8632-F3F3CD5D4A02}" destId="{412B1F07-F49E-419E-A431-3229DC303369}" srcOrd="0" destOrd="0" presId="urn:microsoft.com/office/officeart/2005/8/layout/chevron2"/>
    <dgm:cxn modelId="{0C35A3DD-4A55-47B1-BA4D-64EE53DCE34B}" type="presParOf" srcId="{472FF14D-EE6E-4DE9-8632-F3F3CD5D4A02}" destId="{B2B3E1BA-9F90-47B6-AF75-C817157AF7A2}" srcOrd="1" destOrd="0" presId="urn:microsoft.com/office/officeart/2005/8/layout/chevron2"/>
    <dgm:cxn modelId="{F3B3872E-A369-4BE8-B1C8-959B4FA9D68D}" type="presParOf" srcId="{2A4CB346-F1D6-474A-81FB-BC724B559515}" destId="{7981C8C4-9D22-4053-96BF-055D38C354F1}" srcOrd="5" destOrd="0" presId="urn:microsoft.com/office/officeart/2005/8/layout/chevron2"/>
    <dgm:cxn modelId="{D31F5E0F-7F9C-4D61-8C01-CC26EF609E90}" type="presParOf" srcId="{2A4CB346-F1D6-474A-81FB-BC724B559515}" destId="{E679610A-F2FA-4C0F-86FD-BB7D7EB52D01}" srcOrd="6" destOrd="0" presId="urn:microsoft.com/office/officeart/2005/8/layout/chevron2"/>
    <dgm:cxn modelId="{B560FC97-7985-413A-BA12-5A8F8182AEDD}" type="presParOf" srcId="{E679610A-F2FA-4C0F-86FD-BB7D7EB52D01}" destId="{B9D72172-9732-4F45-86FD-5086261DF67D}" srcOrd="0" destOrd="0" presId="urn:microsoft.com/office/officeart/2005/8/layout/chevron2"/>
    <dgm:cxn modelId="{F2A80102-8A7F-4263-A032-57C6F08E38FE}" type="presParOf" srcId="{E679610A-F2FA-4C0F-86FD-BB7D7EB52D01}" destId="{5BDAF3AA-545E-46D1-80E3-71CF2833B128}"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00907A-2E6D-40B3-99BF-45583A111825}" type="doc">
      <dgm:prSet loTypeId="urn:microsoft.com/office/officeart/2005/8/layout/process4" loCatId="process" qsTypeId="urn:microsoft.com/office/officeart/2005/8/quickstyle/simple3" qsCatId="simple" csTypeId="urn:microsoft.com/office/officeart/2005/8/colors/accent1_5" csCatId="accent1" phldr="1"/>
      <dgm:spPr/>
      <dgm:t>
        <a:bodyPr/>
        <a:lstStyle/>
        <a:p>
          <a:endParaRPr lang="ru-RU"/>
        </a:p>
      </dgm:t>
    </dgm:pt>
    <dgm:pt modelId="{F5453371-4A9C-4889-9A5E-B289848AA9F0}">
      <dgm:prSet custT="1"/>
      <dgm:spPr/>
      <dgm:t>
        <a:bodyPr/>
        <a:lstStyle/>
        <a:p>
          <a:r>
            <a:rPr lang="ru-RU" sz="1800" b="0" dirty="0" smtClean="0"/>
            <a:t>Реестровая ошибка  - несоответствие  системы координат местной системе координат (МСК-59)  </a:t>
          </a:r>
        </a:p>
      </dgm:t>
    </dgm:pt>
    <dgm:pt modelId="{788B70A0-D31C-44A0-AC50-A4393D58194C}" type="parTrans" cxnId="{16302112-DC9A-4AFB-B862-CC84ECDC6DA3}">
      <dgm:prSet/>
      <dgm:spPr/>
      <dgm:t>
        <a:bodyPr/>
        <a:lstStyle/>
        <a:p>
          <a:endParaRPr lang="ru-RU" sz="1800"/>
        </a:p>
      </dgm:t>
    </dgm:pt>
    <dgm:pt modelId="{A7E7F4B3-999D-4252-A811-E3104DCED6B6}" type="sibTrans" cxnId="{16302112-DC9A-4AFB-B862-CC84ECDC6DA3}">
      <dgm:prSet/>
      <dgm:spPr/>
      <dgm:t>
        <a:bodyPr/>
        <a:lstStyle/>
        <a:p>
          <a:endParaRPr lang="ru-RU" sz="1800"/>
        </a:p>
      </dgm:t>
    </dgm:pt>
    <dgm:pt modelId="{FE7F4B7C-3466-411E-93CE-E60210E20BD2}">
      <dgm:prSet custT="1"/>
      <dgm:spPr/>
      <dgm:t>
        <a:bodyPr/>
        <a:lstStyle/>
        <a:p>
          <a:r>
            <a:rPr lang="ru-RU" sz="1800" b="0" dirty="0" smtClean="0"/>
            <a:t>при наличии  параметров перехода (ключей)  ОРП осуществляет пересчет координат характерных точек всех границ  в местную систему координат </a:t>
          </a:r>
          <a:endParaRPr lang="ru-RU" sz="1800" dirty="0"/>
        </a:p>
      </dgm:t>
    </dgm:pt>
    <dgm:pt modelId="{36B44C11-B2FF-4C4A-8C99-2E524E3825E1}" type="parTrans" cxnId="{0589BBC2-5707-4AC2-AEC1-F4FA0FD756D6}">
      <dgm:prSet/>
      <dgm:spPr/>
      <dgm:t>
        <a:bodyPr/>
        <a:lstStyle/>
        <a:p>
          <a:endParaRPr lang="ru-RU" sz="1800"/>
        </a:p>
      </dgm:t>
    </dgm:pt>
    <dgm:pt modelId="{DC7E65D4-F4E9-4DB2-B77F-BB7EC021481C}" type="sibTrans" cxnId="{0589BBC2-5707-4AC2-AEC1-F4FA0FD756D6}">
      <dgm:prSet/>
      <dgm:spPr/>
      <dgm:t>
        <a:bodyPr/>
        <a:lstStyle/>
        <a:p>
          <a:endParaRPr lang="ru-RU" sz="1800"/>
        </a:p>
      </dgm:t>
    </dgm:pt>
    <dgm:pt modelId="{304282F0-1AF3-469F-8216-035911D01919}">
      <dgm:prSet custT="1"/>
      <dgm:spPr/>
      <dgm:t>
        <a:bodyPr/>
        <a:lstStyle/>
        <a:p>
          <a:r>
            <a:rPr lang="ru-RU" sz="1800" b="0" dirty="0" smtClean="0"/>
            <a:t>ОРП вносит изменения в сведения ЕГРН в части местоположения  границ, а также в части их площади (в отношении земельных участков )</a:t>
          </a:r>
          <a:endParaRPr lang="ru-RU" sz="1800" dirty="0"/>
        </a:p>
      </dgm:t>
    </dgm:pt>
    <dgm:pt modelId="{EFCB1532-6039-447C-9F44-62612EB50664}" type="parTrans" cxnId="{9E0A194E-3113-4844-8CBC-13AED330A6E5}">
      <dgm:prSet/>
      <dgm:spPr/>
      <dgm:t>
        <a:bodyPr/>
        <a:lstStyle/>
        <a:p>
          <a:endParaRPr lang="ru-RU" sz="1800"/>
        </a:p>
      </dgm:t>
    </dgm:pt>
    <dgm:pt modelId="{A096548A-8BB2-414A-ACA6-686DEE02733C}" type="sibTrans" cxnId="{9E0A194E-3113-4844-8CBC-13AED330A6E5}">
      <dgm:prSet/>
      <dgm:spPr/>
      <dgm:t>
        <a:bodyPr/>
        <a:lstStyle/>
        <a:p>
          <a:endParaRPr lang="ru-RU" sz="1800"/>
        </a:p>
      </dgm:t>
    </dgm:pt>
    <dgm:pt modelId="{6872B621-EC3B-4317-930D-101F54F92289}" type="pres">
      <dgm:prSet presAssocID="{4E00907A-2E6D-40B3-99BF-45583A111825}" presName="Name0" presStyleCnt="0">
        <dgm:presLayoutVars>
          <dgm:dir/>
          <dgm:animLvl val="lvl"/>
          <dgm:resizeHandles val="exact"/>
        </dgm:presLayoutVars>
      </dgm:prSet>
      <dgm:spPr/>
      <dgm:t>
        <a:bodyPr/>
        <a:lstStyle/>
        <a:p>
          <a:endParaRPr lang="ru-RU"/>
        </a:p>
      </dgm:t>
    </dgm:pt>
    <dgm:pt modelId="{2F0B967D-BD41-4BC6-9BB1-706CAC71BB57}" type="pres">
      <dgm:prSet presAssocID="{304282F0-1AF3-469F-8216-035911D01919}" presName="boxAndChildren" presStyleCnt="0"/>
      <dgm:spPr/>
    </dgm:pt>
    <dgm:pt modelId="{03DFA03F-1B11-4AD0-A2FA-8B06FEE29ED3}" type="pres">
      <dgm:prSet presAssocID="{304282F0-1AF3-469F-8216-035911D01919}" presName="parentTextBox" presStyleLbl="node1" presStyleIdx="0" presStyleCnt="3" custLinFactNeighborX="-1181" custLinFactNeighborY="-328"/>
      <dgm:spPr/>
      <dgm:t>
        <a:bodyPr/>
        <a:lstStyle/>
        <a:p>
          <a:endParaRPr lang="ru-RU"/>
        </a:p>
      </dgm:t>
    </dgm:pt>
    <dgm:pt modelId="{2504DDB0-0E60-4FD7-BB33-8A778C5C8DC5}" type="pres">
      <dgm:prSet presAssocID="{DC7E65D4-F4E9-4DB2-B77F-BB7EC021481C}" presName="sp" presStyleCnt="0"/>
      <dgm:spPr/>
    </dgm:pt>
    <dgm:pt modelId="{D876F3E9-6236-49E0-964A-92C2DD1E5637}" type="pres">
      <dgm:prSet presAssocID="{FE7F4B7C-3466-411E-93CE-E60210E20BD2}" presName="arrowAndChildren" presStyleCnt="0"/>
      <dgm:spPr/>
    </dgm:pt>
    <dgm:pt modelId="{BFDD4DCE-1102-456A-B8D4-5E55ADFA6A86}" type="pres">
      <dgm:prSet presAssocID="{FE7F4B7C-3466-411E-93CE-E60210E20BD2}" presName="parentTextArrow" presStyleLbl="node1" presStyleIdx="1" presStyleCnt="3"/>
      <dgm:spPr/>
      <dgm:t>
        <a:bodyPr/>
        <a:lstStyle/>
        <a:p>
          <a:endParaRPr lang="ru-RU"/>
        </a:p>
      </dgm:t>
    </dgm:pt>
    <dgm:pt modelId="{48C269BC-B80E-4A36-A868-6A926C19F979}" type="pres">
      <dgm:prSet presAssocID="{A7E7F4B3-999D-4252-A811-E3104DCED6B6}" presName="sp" presStyleCnt="0"/>
      <dgm:spPr/>
    </dgm:pt>
    <dgm:pt modelId="{388056B2-9EB0-4FE1-9258-BC6C8686A1D1}" type="pres">
      <dgm:prSet presAssocID="{F5453371-4A9C-4889-9A5E-B289848AA9F0}" presName="arrowAndChildren" presStyleCnt="0"/>
      <dgm:spPr/>
    </dgm:pt>
    <dgm:pt modelId="{5A6463EB-5337-4C5E-991E-767F0675E788}" type="pres">
      <dgm:prSet presAssocID="{F5453371-4A9C-4889-9A5E-B289848AA9F0}" presName="parentTextArrow" presStyleLbl="node1" presStyleIdx="2" presStyleCnt="3" custLinFactNeighborY="-18698"/>
      <dgm:spPr/>
      <dgm:t>
        <a:bodyPr/>
        <a:lstStyle/>
        <a:p>
          <a:endParaRPr lang="ru-RU"/>
        </a:p>
      </dgm:t>
    </dgm:pt>
  </dgm:ptLst>
  <dgm:cxnLst>
    <dgm:cxn modelId="{9E0A194E-3113-4844-8CBC-13AED330A6E5}" srcId="{4E00907A-2E6D-40B3-99BF-45583A111825}" destId="{304282F0-1AF3-469F-8216-035911D01919}" srcOrd="2" destOrd="0" parTransId="{EFCB1532-6039-447C-9F44-62612EB50664}" sibTransId="{A096548A-8BB2-414A-ACA6-686DEE02733C}"/>
    <dgm:cxn modelId="{16302112-DC9A-4AFB-B862-CC84ECDC6DA3}" srcId="{4E00907A-2E6D-40B3-99BF-45583A111825}" destId="{F5453371-4A9C-4889-9A5E-B289848AA9F0}" srcOrd="0" destOrd="0" parTransId="{788B70A0-D31C-44A0-AC50-A4393D58194C}" sibTransId="{A7E7F4B3-999D-4252-A811-E3104DCED6B6}"/>
    <dgm:cxn modelId="{AB59D1F8-18CF-41A0-B591-67451F1B1B1D}" type="presOf" srcId="{304282F0-1AF3-469F-8216-035911D01919}" destId="{03DFA03F-1B11-4AD0-A2FA-8B06FEE29ED3}" srcOrd="0" destOrd="0" presId="urn:microsoft.com/office/officeart/2005/8/layout/process4"/>
    <dgm:cxn modelId="{0589BBC2-5707-4AC2-AEC1-F4FA0FD756D6}" srcId="{4E00907A-2E6D-40B3-99BF-45583A111825}" destId="{FE7F4B7C-3466-411E-93CE-E60210E20BD2}" srcOrd="1" destOrd="0" parTransId="{36B44C11-B2FF-4C4A-8C99-2E524E3825E1}" sibTransId="{DC7E65D4-F4E9-4DB2-B77F-BB7EC021481C}"/>
    <dgm:cxn modelId="{D440634D-6784-4596-B28B-57F96F95E16F}" type="presOf" srcId="{F5453371-4A9C-4889-9A5E-B289848AA9F0}" destId="{5A6463EB-5337-4C5E-991E-767F0675E788}" srcOrd="0" destOrd="0" presId="urn:microsoft.com/office/officeart/2005/8/layout/process4"/>
    <dgm:cxn modelId="{D87F9255-1CAE-449F-8B46-7FAE5F4FFC57}" type="presOf" srcId="{FE7F4B7C-3466-411E-93CE-E60210E20BD2}" destId="{BFDD4DCE-1102-456A-B8D4-5E55ADFA6A86}" srcOrd="0" destOrd="0" presId="urn:microsoft.com/office/officeart/2005/8/layout/process4"/>
    <dgm:cxn modelId="{04F95AC7-75F8-4603-94D6-6BBB6C44CF00}" type="presOf" srcId="{4E00907A-2E6D-40B3-99BF-45583A111825}" destId="{6872B621-EC3B-4317-930D-101F54F92289}" srcOrd="0" destOrd="0" presId="urn:microsoft.com/office/officeart/2005/8/layout/process4"/>
    <dgm:cxn modelId="{F0A0363B-0C71-4C40-BC3D-5F96FE0929DB}" type="presParOf" srcId="{6872B621-EC3B-4317-930D-101F54F92289}" destId="{2F0B967D-BD41-4BC6-9BB1-706CAC71BB57}" srcOrd="0" destOrd="0" presId="urn:microsoft.com/office/officeart/2005/8/layout/process4"/>
    <dgm:cxn modelId="{A8682DD9-AEC2-4758-8A34-6BEB3B6AC501}" type="presParOf" srcId="{2F0B967D-BD41-4BC6-9BB1-706CAC71BB57}" destId="{03DFA03F-1B11-4AD0-A2FA-8B06FEE29ED3}" srcOrd="0" destOrd="0" presId="urn:microsoft.com/office/officeart/2005/8/layout/process4"/>
    <dgm:cxn modelId="{07F104C0-0586-492E-8463-20C86DB0EEEE}" type="presParOf" srcId="{6872B621-EC3B-4317-930D-101F54F92289}" destId="{2504DDB0-0E60-4FD7-BB33-8A778C5C8DC5}" srcOrd="1" destOrd="0" presId="urn:microsoft.com/office/officeart/2005/8/layout/process4"/>
    <dgm:cxn modelId="{DF601426-9771-4F88-A762-39763B84ECB7}" type="presParOf" srcId="{6872B621-EC3B-4317-930D-101F54F92289}" destId="{D876F3E9-6236-49E0-964A-92C2DD1E5637}" srcOrd="2" destOrd="0" presId="urn:microsoft.com/office/officeart/2005/8/layout/process4"/>
    <dgm:cxn modelId="{B14C782E-AE5F-4EE5-ACC8-023A59BF6D6F}" type="presParOf" srcId="{D876F3E9-6236-49E0-964A-92C2DD1E5637}" destId="{BFDD4DCE-1102-456A-B8D4-5E55ADFA6A86}" srcOrd="0" destOrd="0" presId="urn:microsoft.com/office/officeart/2005/8/layout/process4"/>
    <dgm:cxn modelId="{D1204C84-6405-461C-AF00-36E4110A565C}" type="presParOf" srcId="{6872B621-EC3B-4317-930D-101F54F92289}" destId="{48C269BC-B80E-4A36-A868-6A926C19F979}" srcOrd="3" destOrd="0" presId="urn:microsoft.com/office/officeart/2005/8/layout/process4"/>
    <dgm:cxn modelId="{8A5F99C5-C9EA-4A9B-8E10-96746AAF3402}" type="presParOf" srcId="{6872B621-EC3B-4317-930D-101F54F92289}" destId="{388056B2-9EB0-4FE1-9258-BC6C8686A1D1}" srcOrd="4" destOrd="0" presId="urn:microsoft.com/office/officeart/2005/8/layout/process4"/>
    <dgm:cxn modelId="{F261FCBE-9D71-45F8-9DFD-A0C416326F32}" type="presParOf" srcId="{388056B2-9EB0-4FE1-9258-BC6C8686A1D1}" destId="{5A6463EB-5337-4C5E-991E-767F0675E78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D833BE-CC72-4732-8122-654AA95B6DD0}" type="doc">
      <dgm:prSet loTypeId="urn:microsoft.com/office/officeart/2008/layout/LinedList" loCatId="list" qsTypeId="urn:microsoft.com/office/officeart/2005/8/quickstyle/3d1" qsCatId="3D" csTypeId="urn:microsoft.com/office/officeart/2005/8/colors/accent1_5" csCatId="accent1" phldr="1"/>
      <dgm:spPr/>
      <dgm:t>
        <a:bodyPr/>
        <a:lstStyle/>
        <a:p>
          <a:endParaRPr lang="ru-RU"/>
        </a:p>
      </dgm:t>
    </dgm:pt>
    <dgm:pt modelId="{E874CC22-8081-46F3-9794-36CF79B91B9B}">
      <dgm:prSet phldrT="[Текст]" custT="1"/>
      <dgm:spPr/>
      <dgm:t>
        <a:bodyPr/>
        <a:lstStyle/>
        <a:p>
          <a:r>
            <a:rPr lang="ru-RU" sz="9600" b="1" dirty="0" smtClean="0">
              <a:solidFill>
                <a:srgbClr val="0070C0"/>
              </a:solidFill>
            </a:rPr>
            <a:t>!</a:t>
          </a:r>
          <a:endParaRPr lang="ru-RU" sz="9600" b="1" dirty="0">
            <a:solidFill>
              <a:srgbClr val="0070C0"/>
            </a:solidFill>
          </a:endParaRPr>
        </a:p>
      </dgm:t>
    </dgm:pt>
    <dgm:pt modelId="{7E38BC95-6CE6-4F12-95A7-BFCB78577C03}" type="parTrans" cxnId="{62F41610-6DE2-4C50-A63D-87A1FB46F312}">
      <dgm:prSet/>
      <dgm:spPr/>
      <dgm:t>
        <a:bodyPr/>
        <a:lstStyle/>
        <a:p>
          <a:endParaRPr lang="ru-RU"/>
        </a:p>
      </dgm:t>
    </dgm:pt>
    <dgm:pt modelId="{23E9E7B7-5A27-4B73-B5DA-926D7ACF06C8}" type="sibTrans" cxnId="{62F41610-6DE2-4C50-A63D-87A1FB46F312}">
      <dgm:prSet/>
      <dgm:spPr/>
      <dgm:t>
        <a:bodyPr/>
        <a:lstStyle/>
        <a:p>
          <a:endParaRPr lang="ru-RU"/>
        </a:p>
      </dgm:t>
    </dgm:pt>
    <dgm:pt modelId="{779B5AC6-5E50-4BD2-95A6-222FBD593C4B}">
      <dgm:prSet phldrT="[Текст]" custT="1"/>
      <dgm:spPr/>
      <dgm:t>
        <a:bodyPr anchor="ctr"/>
        <a:lstStyle/>
        <a:p>
          <a:pPr algn="l"/>
          <a:r>
            <a:rPr lang="ru-RU" sz="1800" dirty="0" smtClean="0"/>
            <a:t>осуществляется в рамках учета изменений*</a:t>
          </a:r>
          <a:endParaRPr lang="ru-RU" sz="1800" dirty="0"/>
        </a:p>
      </dgm:t>
    </dgm:pt>
    <dgm:pt modelId="{25AE49BC-3C98-46F5-BF32-08D3DCBCF126}" type="parTrans" cxnId="{779FBF08-3571-4A27-84B1-80D93043D280}">
      <dgm:prSet/>
      <dgm:spPr/>
      <dgm:t>
        <a:bodyPr/>
        <a:lstStyle/>
        <a:p>
          <a:endParaRPr lang="ru-RU"/>
        </a:p>
      </dgm:t>
    </dgm:pt>
    <dgm:pt modelId="{4B91EDE6-750C-4F5D-889E-F4E2B76030CB}" type="sibTrans" cxnId="{779FBF08-3571-4A27-84B1-80D93043D280}">
      <dgm:prSet/>
      <dgm:spPr/>
      <dgm:t>
        <a:bodyPr/>
        <a:lstStyle/>
        <a:p>
          <a:endParaRPr lang="ru-RU"/>
        </a:p>
      </dgm:t>
    </dgm:pt>
    <dgm:pt modelId="{6A4CFDA9-BE9B-49A6-B5E3-50C93180B057}">
      <dgm:prSet phldrT="[Текст]" custT="1"/>
      <dgm:spPr/>
      <dgm:t>
        <a:bodyPr anchor="ctr"/>
        <a:lstStyle/>
        <a:p>
          <a:pPr algn="l"/>
          <a:r>
            <a:rPr lang="ru-RU" sz="1800" dirty="0" smtClean="0"/>
            <a:t>введено новое основание для приостановления ГКУ</a:t>
          </a:r>
          <a:endParaRPr lang="ru-RU" sz="1800" dirty="0"/>
        </a:p>
      </dgm:t>
    </dgm:pt>
    <dgm:pt modelId="{B78E3E37-F62D-49D6-8A10-5BE42B856DF9}" type="parTrans" cxnId="{F8E3F2BC-D2E6-4545-AE1C-C3B987F868F5}">
      <dgm:prSet/>
      <dgm:spPr/>
      <dgm:t>
        <a:bodyPr/>
        <a:lstStyle/>
        <a:p>
          <a:endParaRPr lang="ru-RU"/>
        </a:p>
      </dgm:t>
    </dgm:pt>
    <dgm:pt modelId="{91A96CCA-9C4F-41FE-ACFB-18B9BF328A0C}" type="sibTrans" cxnId="{F8E3F2BC-D2E6-4545-AE1C-C3B987F868F5}">
      <dgm:prSet/>
      <dgm:spPr/>
      <dgm:t>
        <a:bodyPr/>
        <a:lstStyle/>
        <a:p>
          <a:endParaRPr lang="ru-RU"/>
        </a:p>
      </dgm:t>
    </dgm:pt>
    <dgm:pt modelId="{39FAC543-B715-47AF-B71F-4D67EE27ED0E}">
      <dgm:prSet phldrT="[Текст]" custT="1"/>
      <dgm:spPr/>
      <dgm:t>
        <a:bodyPr/>
        <a:lstStyle/>
        <a:p>
          <a:pPr algn="l"/>
          <a:r>
            <a:rPr lang="ru-RU" sz="1800" b="0" i="0" dirty="0" smtClean="0"/>
            <a:t>по заявлению правообладателя земельного участка , если такой правообладатель в соответствии с законом вправе выбрать данный ВРИ</a:t>
          </a:r>
          <a:endParaRPr lang="ru-RU" sz="1800" dirty="0"/>
        </a:p>
      </dgm:t>
    </dgm:pt>
    <dgm:pt modelId="{90F05D1F-7F11-429B-AEB4-9E0F61E208AD}" type="parTrans" cxnId="{FC263F0C-1BB2-4C35-8DF5-BD2DA40DE45A}">
      <dgm:prSet/>
      <dgm:spPr/>
      <dgm:t>
        <a:bodyPr/>
        <a:lstStyle/>
        <a:p>
          <a:endParaRPr lang="ru-RU"/>
        </a:p>
      </dgm:t>
    </dgm:pt>
    <dgm:pt modelId="{CA0BD15C-5C17-481C-9185-4EF3943BE0D1}" type="sibTrans" cxnId="{FC263F0C-1BB2-4C35-8DF5-BD2DA40DE45A}">
      <dgm:prSet/>
      <dgm:spPr/>
      <dgm:t>
        <a:bodyPr/>
        <a:lstStyle/>
        <a:p>
          <a:endParaRPr lang="ru-RU"/>
        </a:p>
      </dgm:t>
    </dgm:pt>
    <dgm:pt modelId="{8BB49472-3DB2-45A6-A08C-A4A1CEF6419A}" type="pres">
      <dgm:prSet presAssocID="{36D833BE-CC72-4732-8122-654AA95B6DD0}" presName="vert0" presStyleCnt="0">
        <dgm:presLayoutVars>
          <dgm:dir/>
          <dgm:animOne val="branch"/>
          <dgm:animLvl val="lvl"/>
        </dgm:presLayoutVars>
      </dgm:prSet>
      <dgm:spPr/>
      <dgm:t>
        <a:bodyPr/>
        <a:lstStyle/>
        <a:p>
          <a:endParaRPr lang="ru-RU"/>
        </a:p>
      </dgm:t>
    </dgm:pt>
    <dgm:pt modelId="{CA27A3FB-A80B-4F47-A297-A6321AFBD999}" type="pres">
      <dgm:prSet presAssocID="{E874CC22-8081-46F3-9794-36CF79B91B9B}" presName="thickLine" presStyleLbl="alignNode1" presStyleIdx="0" presStyleCnt="1"/>
      <dgm:spPr/>
    </dgm:pt>
    <dgm:pt modelId="{53E7B6B6-109F-4835-8AF9-A258CAFD6B9B}" type="pres">
      <dgm:prSet presAssocID="{E874CC22-8081-46F3-9794-36CF79B91B9B}" presName="horz1" presStyleCnt="0"/>
      <dgm:spPr/>
    </dgm:pt>
    <dgm:pt modelId="{67602144-2585-4FF8-9892-FFD57947CF28}" type="pres">
      <dgm:prSet presAssocID="{E874CC22-8081-46F3-9794-36CF79B91B9B}" presName="tx1" presStyleLbl="revTx" presStyleIdx="0" presStyleCnt="4"/>
      <dgm:spPr/>
      <dgm:t>
        <a:bodyPr/>
        <a:lstStyle/>
        <a:p>
          <a:endParaRPr lang="ru-RU"/>
        </a:p>
      </dgm:t>
    </dgm:pt>
    <dgm:pt modelId="{31F9AFD5-0A55-4667-9709-11910062C250}" type="pres">
      <dgm:prSet presAssocID="{E874CC22-8081-46F3-9794-36CF79B91B9B}" presName="vert1" presStyleCnt="0"/>
      <dgm:spPr/>
    </dgm:pt>
    <dgm:pt modelId="{8F121447-48D7-4236-BE48-22D6F82A9885}" type="pres">
      <dgm:prSet presAssocID="{779B5AC6-5E50-4BD2-95A6-222FBD593C4B}" presName="vertSpace2a" presStyleCnt="0"/>
      <dgm:spPr/>
    </dgm:pt>
    <dgm:pt modelId="{98C9C156-2A40-4BD6-A7EF-78ACCCA89DB6}" type="pres">
      <dgm:prSet presAssocID="{779B5AC6-5E50-4BD2-95A6-222FBD593C4B}" presName="horz2" presStyleCnt="0"/>
      <dgm:spPr/>
    </dgm:pt>
    <dgm:pt modelId="{8075A1CB-74F8-4B3A-B56E-6D4A5ADE5886}" type="pres">
      <dgm:prSet presAssocID="{779B5AC6-5E50-4BD2-95A6-222FBD593C4B}" presName="horzSpace2" presStyleCnt="0"/>
      <dgm:spPr/>
    </dgm:pt>
    <dgm:pt modelId="{880F8986-7499-4182-AB3C-BD2A591244AF}" type="pres">
      <dgm:prSet presAssocID="{779B5AC6-5E50-4BD2-95A6-222FBD593C4B}" presName="tx2" presStyleLbl="revTx" presStyleIdx="1" presStyleCnt="4"/>
      <dgm:spPr/>
      <dgm:t>
        <a:bodyPr/>
        <a:lstStyle/>
        <a:p>
          <a:endParaRPr lang="ru-RU"/>
        </a:p>
      </dgm:t>
    </dgm:pt>
    <dgm:pt modelId="{DD4CE147-2D17-42AA-8452-0294B8BCE5C2}" type="pres">
      <dgm:prSet presAssocID="{779B5AC6-5E50-4BD2-95A6-222FBD593C4B}" presName="vert2" presStyleCnt="0"/>
      <dgm:spPr/>
    </dgm:pt>
    <dgm:pt modelId="{949D32F8-6293-41BD-9CB2-FFD6F7390340}" type="pres">
      <dgm:prSet presAssocID="{779B5AC6-5E50-4BD2-95A6-222FBD593C4B}" presName="thinLine2b" presStyleLbl="callout" presStyleIdx="0" presStyleCnt="3"/>
      <dgm:spPr/>
    </dgm:pt>
    <dgm:pt modelId="{C5A34034-235A-4745-99E6-69AC8E3234EA}" type="pres">
      <dgm:prSet presAssocID="{779B5AC6-5E50-4BD2-95A6-222FBD593C4B}" presName="vertSpace2b" presStyleCnt="0"/>
      <dgm:spPr/>
    </dgm:pt>
    <dgm:pt modelId="{CBF135B8-1C98-44C5-9E14-7B95471CAF2A}" type="pres">
      <dgm:prSet presAssocID="{6A4CFDA9-BE9B-49A6-B5E3-50C93180B057}" presName="horz2" presStyleCnt="0"/>
      <dgm:spPr/>
    </dgm:pt>
    <dgm:pt modelId="{5FD75E4F-AE78-44C8-8936-9FE4D603AD8B}" type="pres">
      <dgm:prSet presAssocID="{6A4CFDA9-BE9B-49A6-B5E3-50C93180B057}" presName="horzSpace2" presStyleCnt="0"/>
      <dgm:spPr/>
    </dgm:pt>
    <dgm:pt modelId="{7377BF5E-EA77-4F38-99D3-AB82CB8999B7}" type="pres">
      <dgm:prSet presAssocID="{6A4CFDA9-BE9B-49A6-B5E3-50C93180B057}" presName="tx2" presStyleLbl="revTx" presStyleIdx="2" presStyleCnt="4"/>
      <dgm:spPr/>
      <dgm:t>
        <a:bodyPr/>
        <a:lstStyle/>
        <a:p>
          <a:endParaRPr lang="ru-RU"/>
        </a:p>
      </dgm:t>
    </dgm:pt>
    <dgm:pt modelId="{6E7B1D81-FC4D-4D71-88A8-818C27FDB4D9}" type="pres">
      <dgm:prSet presAssocID="{6A4CFDA9-BE9B-49A6-B5E3-50C93180B057}" presName="vert2" presStyleCnt="0"/>
      <dgm:spPr/>
    </dgm:pt>
    <dgm:pt modelId="{95C8B07E-7FBD-467F-8C5E-6AF4CD7E5381}" type="pres">
      <dgm:prSet presAssocID="{6A4CFDA9-BE9B-49A6-B5E3-50C93180B057}" presName="thinLine2b" presStyleLbl="callout" presStyleIdx="1" presStyleCnt="3"/>
      <dgm:spPr/>
    </dgm:pt>
    <dgm:pt modelId="{D1AA91B1-A14F-41C7-A196-C1B873969766}" type="pres">
      <dgm:prSet presAssocID="{6A4CFDA9-BE9B-49A6-B5E3-50C93180B057}" presName="vertSpace2b" presStyleCnt="0"/>
      <dgm:spPr/>
    </dgm:pt>
    <dgm:pt modelId="{8BE97B8F-F726-4FB7-B5F3-A29A083ECF9B}" type="pres">
      <dgm:prSet presAssocID="{39FAC543-B715-47AF-B71F-4D67EE27ED0E}" presName="horz2" presStyleCnt="0"/>
      <dgm:spPr/>
    </dgm:pt>
    <dgm:pt modelId="{38BF514C-3537-4F09-9E6E-7E09AC6B039E}" type="pres">
      <dgm:prSet presAssocID="{39FAC543-B715-47AF-B71F-4D67EE27ED0E}" presName="horzSpace2" presStyleCnt="0"/>
      <dgm:spPr/>
    </dgm:pt>
    <dgm:pt modelId="{59E4A775-379C-4249-8B16-955A26527AFB}" type="pres">
      <dgm:prSet presAssocID="{39FAC543-B715-47AF-B71F-4D67EE27ED0E}" presName="tx2" presStyleLbl="revTx" presStyleIdx="3" presStyleCnt="4"/>
      <dgm:spPr/>
      <dgm:t>
        <a:bodyPr/>
        <a:lstStyle/>
        <a:p>
          <a:endParaRPr lang="ru-RU"/>
        </a:p>
      </dgm:t>
    </dgm:pt>
    <dgm:pt modelId="{75A4D908-A680-410E-8AA3-5EBBA76D9792}" type="pres">
      <dgm:prSet presAssocID="{39FAC543-B715-47AF-B71F-4D67EE27ED0E}" presName="vert2" presStyleCnt="0"/>
      <dgm:spPr/>
    </dgm:pt>
    <dgm:pt modelId="{9DE9FFBC-EB36-4068-88EA-5081550BA3C1}" type="pres">
      <dgm:prSet presAssocID="{39FAC543-B715-47AF-B71F-4D67EE27ED0E}" presName="thinLine2b" presStyleLbl="callout" presStyleIdx="2" presStyleCnt="3"/>
      <dgm:spPr/>
    </dgm:pt>
    <dgm:pt modelId="{690EAA40-DC33-4EB6-9659-B6232D1292BB}" type="pres">
      <dgm:prSet presAssocID="{39FAC543-B715-47AF-B71F-4D67EE27ED0E}" presName="vertSpace2b" presStyleCnt="0"/>
      <dgm:spPr/>
    </dgm:pt>
  </dgm:ptLst>
  <dgm:cxnLst>
    <dgm:cxn modelId="{FC263F0C-1BB2-4C35-8DF5-BD2DA40DE45A}" srcId="{E874CC22-8081-46F3-9794-36CF79B91B9B}" destId="{39FAC543-B715-47AF-B71F-4D67EE27ED0E}" srcOrd="2" destOrd="0" parTransId="{90F05D1F-7F11-429B-AEB4-9E0F61E208AD}" sibTransId="{CA0BD15C-5C17-481C-9185-4EF3943BE0D1}"/>
    <dgm:cxn modelId="{F8E3F2BC-D2E6-4545-AE1C-C3B987F868F5}" srcId="{E874CC22-8081-46F3-9794-36CF79B91B9B}" destId="{6A4CFDA9-BE9B-49A6-B5E3-50C93180B057}" srcOrd="1" destOrd="0" parTransId="{B78E3E37-F62D-49D6-8A10-5BE42B856DF9}" sibTransId="{91A96CCA-9C4F-41FE-ACFB-18B9BF328A0C}"/>
    <dgm:cxn modelId="{C0F41494-E589-4D71-AD2F-BE4030562B38}" type="presOf" srcId="{E874CC22-8081-46F3-9794-36CF79B91B9B}" destId="{67602144-2585-4FF8-9892-FFD57947CF28}" srcOrd="0" destOrd="0" presId="urn:microsoft.com/office/officeart/2008/layout/LinedList"/>
    <dgm:cxn modelId="{7C2C1DB1-B53D-4597-A724-8CFB20CC5A0E}" type="presOf" srcId="{6A4CFDA9-BE9B-49A6-B5E3-50C93180B057}" destId="{7377BF5E-EA77-4F38-99D3-AB82CB8999B7}" srcOrd="0" destOrd="0" presId="urn:microsoft.com/office/officeart/2008/layout/LinedList"/>
    <dgm:cxn modelId="{62F41610-6DE2-4C50-A63D-87A1FB46F312}" srcId="{36D833BE-CC72-4732-8122-654AA95B6DD0}" destId="{E874CC22-8081-46F3-9794-36CF79B91B9B}" srcOrd="0" destOrd="0" parTransId="{7E38BC95-6CE6-4F12-95A7-BFCB78577C03}" sibTransId="{23E9E7B7-5A27-4B73-B5DA-926D7ACF06C8}"/>
    <dgm:cxn modelId="{113D86C3-DBB3-4D50-856D-ECF3AE3A57BC}" type="presOf" srcId="{36D833BE-CC72-4732-8122-654AA95B6DD0}" destId="{8BB49472-3DB2-45A6-A08C-A4A1CEF6419A}" srcOrd="0" destOrd="0" presId="urn:microsoft.com/office/officeart/2008/layout/LinedList"/>
    <dgm:cxn modelId="{EC37F381-69E9-4BD8-B01A-B0B8101C31BB}" type="presOf" srcId="{779B5AC6-5E50-4BD2-95A6-222FBD593C4B}" destId="{880F8986-7499-4182-AB3C-BD2A591244AF}" srcOrd="0" destOrd="0" presId="urn:microsoft.com/office/officeart/2008/layout/LinedList"/>
    <dgm:cxn modelId="{4E7B7034-59A8-4963-AC09-2936674A9C10}" type="presOf" srcId="{39FAC543-B715-47AF-B71F-4D67EE27ED0E}" destId="{59E4A775-379C-4249-8B16-955A26527AFB}" srcOrd="0" destOrd="0" presId="urn:microsoft.com/office/officeart/2008/layout/LinedList"/>
    <dgm:cxn modelId="{779FBF08-3571-4A27-84B1-80D93043D280}" srcId="{E874CC22-8081-46F3-9794-36CF79B91B9B}" destId="{779B5AC6-5E50-4BD2-95A6-222FBD593C4B}" srcOrd="0" destOrd="0" parTransId="{25AE49BC-3C98-46F5-BF32-08D3DCBCF126}" sibTransId="{4B91EDE6-750C-4F5D-889E-F4E2B76030CB}"/>
    <dgm:cxn modelId="{6D89BFEC-2502-4533-A56D-94C9834DECC8}" type="presParOf" srcId="{8BB49472-3DB2-45A6-A08C-A4A1CEF6419A}" destId="{CA27A3FB-A80B-4F47-A297-A6321AFBD999}" srcOrd="0" destOrd="0" presId="urn:microsoft.com/office/officeart/2008/layout/LinedList"/>
    <dgm:cxn modelId="{271823E1-A05D-415B-A597-ABEE4C2C0835}" type="presParOf" srcId="{8BB49472-3DB2-45A6-A08C-A4A1CEF6419A}" destId="{53E7B6B6-109F-4835-8AF9-A258CAFD6B9B}" srcOrd="1" destOrd="0" presId="urn:microsoft.com/office/officeart/2008/layout/LinedList"/>
    <dgm:cxn modelId="{11CFBD51-DF8E-4EEB-825C-2AF922F2B99A}" type="presParOf" srcId="{53E7B6B6-109F-4835-8AF9-A258CAFD6B9B}" destId="{67602144-2585-4FF8-9892-FFD57947CF28}" srcOrd="0" destOrd="0" presId="urn:microsoft.com/office/officeart/2008/layout/LinedList"/>
    <dgm:cxn modelId="{E80F0779-C185-4E2B-A774-A2AE4B7CD8B4}" type="presParOf" srcId="{53E7B6B6-109F-4835-8AF9-A258CAFD6B9B}" destId="{31F9AFD5-0A55-4667-9709-11910062C250}" srcOrd="1" destOrd="0" presId="urn:microsoft.com/office/officeart/2008/layout/LinedList"/>
    <dgm:cxn modelId="{942CD2D4-2548-40EE-AA7E-94EC609B4874}" type="presParOf" srcId="{31F9AFD5-0A55-4667-9709-11910062C250}" destId="{8F121447-48D7-4236-BE48-22D6F82A9885}" srcOrd="0" destOrd="0" presId="urn:microsoft.com/office/officeart/2008/layout/LinedList"/>
    <dgm:cxn modelId="{14C2C4D5-F2B0-4781-A6D6-85B8193FB954}" type="presParOf" srcId="{31F9AFD5-0A55-4667-9709-11910062C250}" destId="{98C9C156-2A40-4BD6-A7EF-78ACCCA89DB6}" srcOrd="1" destOrd="0" presId="urn:microsoft.com/office/officeart/2008/layout/LinedList"/>
    <dgm:cxn modelId="{1A8C47A1-CF90-4F61-8CB5-EF6CA24902D8}" type="presParOf" srcId="{98C9C156-2A40-4BD6-A7EF-78ACCCA89DB6}" destId="{8075A1CB-74F8-4B3A-B56E-6D4A5ADE5886}" srcOrd="0" destOrd="0" presId="urn:microsoft.com/office/officeart/2008/layout/LinedList"/>
    <dgm:cxn modelId="{82E7B945-61ED-4DC0-AF8B-B79568543922}" type="presParOf" srcId="{98C9C156-2A40-4BD6-A7EF-78ACCCA89DB6}" destId="{880F8986-7499-4182-AB3C-BD2A591244AF}" srcOrd="1" destOrd="0" presId="urn:microsoft.com/office/officeart/2008/layout/LinedList"/>
    <dgm:cxn modelId="{34F2C324-1B8B-4B5A-8FC9-495ED36FB42B}" type="presParOf" srcId="{98C9C156-2A40-4BD6-A7EF-78ACCCA89DB6}" destId="{DD4CE147-2D17-42AA-8452-0294B8BCE5C2}" srcOrd="2" destOrd="0" presId="urn:microsoft.com/office/officeart/2008/layout/LinedList"/>
    <dgm:cxn modelId="{B7CCD114-5779-4982-8523-A8974B63E2CB}" type="presParOf" srcId="{31F9AFD5-0A55-4667-9709-11910062C250}" destId="{949D32F8-6293-41BD-9CB2-FFD6F7390340}" srcOrd="2" destOrd="0" presId="urn:microsoft.com/office/officeart/2008/layout/LinedList"/>
    <dgm:cxn modelId="{BFCE84C3-4A04-4AA6-AB21-07EC993CBBE3}" type="presParOf" srcId="{31F9AFD5-0A55-4667-9709-11910062C250}" destId="{C5A34034-235A-4745-99E6-69AC8E3234EA}" srcOrd="3" destOrd="0" presId="urn:microsoft.com/office/officeart/2008/layout/LinedList"/>
    <dgm:cxn modelId="{585082EE-1A2E-4A47-98F4-804EA4D9C001}" type="presParOf" srcId="{31F9AFD5-0A55-4667-9709-11910062C250}" destId="{CBF135B8-1C98-44C5-9E14-7B95471CAF2A}" srcOrd="4" destOrd="0" presId="urn:microsoft.com/office/officeart/2008/layout/LinedList"/>
    <dgm:cxn modelId="{7640341B-8F9D-46B3-BD2F-3671E7D889C6}" type="presParOf" srcId="{CBF135B8-1C98-44C5-9E14-7B95471CAF2A}" destId="{5FD75E4F-AE78-44C8-8936-9FE4D603AD8B}" srcOrd="0" destOrd="0" presId="urn:microsoft.com/office/officeart/2008/layout/LinedList"/>
    <dgm:cxn modelId="{901048F8-5BF2-4ED8-A4F9-C664E043CD90}" type="presParOf" srcId="{CBF135B8-1C98-44C5-9E14-7B95471CAF2A}" destId="{7377BF5E-EA77-4F38-99D3-AB82CB8999B7}" srcOrd="1" destOrd="0" presId="urn:microsoft.com/office/officeart/2008/layout/LinedList"/>
    <dgm:cxn modelId="{1262A613-09DD-4961-94FE-756FCF3CD7D6}" type="presParOf" srcId="{CBF135B8-1C98-44C5-9E14-7B95471CAF2A}" destId="{6E7B1D81-FC4D-4D71-88A8-818C27FDB4D9}" srcOrd="2" destOrd="0" presId="urn:microsoft.com/office/officeart/2008/layout/LinedList"/>
    <dgm:cxn modelId="{F43B5DDC-6FF0-4479-B439-530F4439EBCB}" type="presParOf" srcId="{31F9AFD5-0A55-4667-9709-11910062C250}" destId="{95C8B07E-7FBD-467F-8C5E-6AF4CD7E5381}" srcOrd="5" destOrd="0" presId="urn:microsoft.com/office/officeart/2008/layout/LinedList"/>
    <dgm:cxn modelId="{F3AF4210-AD6F-43CA-9C66-418C9C6E941E}" type="presParOf" srcId="{31F9AFD5-0A55-4667-9709-11910062C250}" destId="{D1AA91B1-A14F-41C7-A196-C1B873969766}" srcOrd="6" destOrd="0" presId="urn:microsoft.com/office/officeart/2008/layout/LinedList"/>
    <dgm:cxn modelId="{B882468F-1EB4-4F07-86F4-C8B2CD9A7350}" type="presParOf" srcId="{31F9AFD5-0A55-4667-9709-11910062C250}" destId="{8BE97B8F-F726-4FB7-B5F3-A29A083ECF9B}" srcOrd="7" destOrd="0" presId="urn:microsoft.com/office/officeart/2008/layout/LinedList"/>
    <dgm:cxn modelId="{5A46AED2-DD25-40E6-AC02-F431960451D8}" type="presParOf" srcId="{8BE97B8F-F726-4FB7-B5F3-A29A083ECF9B}" destId="{38BF514C-3537-4F09-9E6E-7E09AC6B039E}" srcOrd="0" destOrd="0" presId="urn:microsoft.com/office/officeart/2008/layout/LinedList"/>
    <dgm:cxn modelId="{0E9DB6B7-9A51-4EE9-B270-C9D0171298E0}" type="presParOf" srcId="{8BE97B8F-F726-4FB7-B5F3-A29A083ECF9B}" destId="{59E4A775-379C-4249-8B16-955A26527AFB}" srcOrd="1" destOrd="0" presId="urn:microsoft.com/office/officeart/2008/layout/LinedList"/>
    <dgm:cxn modelId="{D08AFA7A-B06B-4A37-A868-BCDE530B66DF}" type="presParOf" srcId="{8BE97B8F-F726-4FB7-B5F3-A29A083ECF9B}" destId="{75A4D908-A680-410E-8AA3-5EBBA76D9792}" srcOrd="2" destOrd="0" presId="urn:microsoft.com/office/officeart/2008/layout/LinedList"/>
    <dgm:cxn modelId="{EA4E91D6-1DDB-4459-A81B-77249EA29B1D}" type="presParOf" srcId="{31F9AFD5-0A55-4667-9709-11910062C250}" destId="{9DE9FFBC-EB36-4068-88EA-5081550BA3C1}" srcOrd="8" destOrd="0" presId="urn:microsoft.com/office/officeart/2008/layout/LinedList"/>
    <dgm:cxn modelId="{0A1F2A58-FCBB-4305-9F7C-0A9ABAFC7727}" type="presParOf" srcId="{31F9AFD5-0A55-4667-9709-11910062C250}" destId="{690EAA40-DC33-4EB6-9659-B6232D1292BB}"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148B6-4C60-4F7C-B0EB-63E36D04C0EE}">
      <dsp:nvSpPr>
        <dsp:cNvPr id="0" name=""/>
        <dsp:cNvSpPr/>
      </dsp:nvSpPr>
      <dsp:spPr>
        <a:xfrm>
          <a:off x="0" y="0"/>
          <a:ext cx="6576392" cy="0"/>
        </a:xfrm>
        <a:prstGeom prst="line">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A70491-FA1D-423B-BC96-75E29555D383}">
      <dsp:nvSpPr>
        <dsp:cNvPr id="0" name=""/>
        <dsp:cNvSpPr/>
      </dsp:nvSpPr>
      <dsp:spPr>
        <a:xfrm>
          <a:off x="0" y="0"/>
          <a:ext cx="289427" cy="468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l" defTabSz="266700">
            <a:lnSpc>
              <a:spcPct val="90000"/>
            </a:lnSpc>
            <a:spcBef>
              <a:spcPct val="0"/>
            </a:spcBef>
            <a:spcAft>
              <a:spcPct val="35000"/>
            </a:spcAft>
          </a:pPr>
          <a:endParaRPr lang="ru-RU" sz="600" kern="1200" dirty="0"/>
        </a:p>
      </dsp:txBody>
      <dsp:txXfrm>
        <a:off x="0" y="0"/>
        <a:ext cx="289427" cy="4680520"/>
      </dsp:txXfrm>
    </dsp:sp>
    <dsp:sp modelId="{9DD7EAC5-DF73-4980-9801-B039E5D137B3}">
      <dsp:nvSpPr>
        <dsp:cNvPr id="0" name=""/>
        <dsp:cNvSpPr/>
      </dsp:nvSpPr>
      <dsp:spPr>
        <a:xfrm>
          <a:off x="388072" y="55021"/>
          <a:ext cx="5162467" cy="110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2"/>
              </a:solidFill>
            </a:rPr>
            <a:t>Земельный кодекс РФ</a:t>
          </a:r>
          <a:endParaRPr lang="ru-RU" sz="1800" kern="1200" dirty="0">
            <a:solidFill>
              <a:schemeClr val="tx2"/>
            </a:solidFill>
          </a:endParaRPr>
        </a:p>
      </dsp:txBody>
      <dsp:txXfrm>
        <a:off x="388072" y="55021"/>
        <a:ext cx="5162467" cy="1100424"/>
      </dsp:txXfrm>
    </dsp:sp>
    <dsp:sp modelId="{099F02FC-32BE-42E5-9A59-A22EF5152073}">
      <dsp:nvSpPr>
        <dsp:cNvPr id="0" name=""/>
        <dsp:cNvSpPr/>
      </dsp:nvSpPr>
      <dsp:spPr>
        <a:xfrm>
          <a:off x="289427" y="1155446"/>
          <a:ext cx="52611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F2FCC15C-776F-4A31-9079-B4C6BB7719AF}">
      <dsp:nvSpPr>
        <dsp:cNvPr id="0" name=""/>
        <dsp:cNvSpPr/>
      </dsp:nvSpPr>
      <dsp:spPr>
        <a:xfrm>
          <a:off x="388072" y="1210467"/>
          <a:ext cx="5162467" cy="110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ts val="0"/>
            </a:spcAft>
          </a:pPr>
          <a:r>
            <a:rPr lang="ru-RU" sz="1800" kern="1200" dirty="0" smtClean="0">
              <a:solidFill>
                <a:schemeClr val="tx2"/>
              </a:solidFill>
            </a:rPr>
            <a:t>Федеральный закон от 13.07.2015 N 218-ФЗ</a:t>
          </a:r>
        </a:p>
        <a:p>
          <a:pPr lvl="0" algn="l" defTabSz="800100">
            <a:lnSpc>
              <a:spcPct val="90000"/>
            </a:lnSpc>
            <a:spcBef>
              <a:spcPct val="0"/>
            </a:spcBef>
            <a:spcAft>
              <a:spcPts val="0"/>
            </a:spcAft>
          </a:pPr>
          <a:r>
            <a:rPr lang="ru-RU" sz="1800" kern="1200" dirty="0" smtClean="0">
              <a:solidFill>
                <a:schemeClr val="tx2"/>
              </a:solidFill>
            </a:rPr>
            <a:t>"О государственной регистрации недвижимости"</a:t>
          </a:r>
        </a:p>
        <a:p>
          <a:pPr lvl="0" algn="l" defTabSz="800100">
            <a:lnSpc>
              <a:spcPct val="90000"/>
            </a:lnSpc>
            <a:spcBef>
              <a:spcPct val="0"/>
            </a:spcBef>
            <a:spcAft>
              <a:spcPct val="35000"/>
            </a:spcAft>
          </a:pPr>
          <a:endParaRPr lang="ru-RU" sz="1800" kern="1200" dirty="0">
            <a:solidFill>
              <a:schemeClr val="tx2"/>
            </a:solidFill>
          </a:endParaRPr>
        </a:p>
      </dsp:txBody>
      <dsp:txXfrm>
        <a:off x="388072" y="1210467"/>
        <a:ext cx="5162467" cy="1100424"/>
      </dsp:txXfrm>
    </dsp:sp>
    <dsp:sp modelId="{E14B0310-3558-4965-BFF3-7DDFC3B2E6EC}">
      <dsp:nvSpPr>
        <dsp:cNvPr id="0" name=""/>
        <dsp:cNvSpPr/>
      </dsp:nvSpPr>
      <dsp:spPr>
        <a:xfrm>
          <a:off x="289427" y="2310892"/>
          <a:ext cx="52611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9315587D-6D56-4829-8FE4-EA683D48B132}">
      <dsp:nvSpPr>
        <dsp:cNvPr id="0" name=""/>
        <dsp:cNvSpPr/>
      </dsp:nvSpPr>
      <dsp:spPr>
        <a:xfrm>
          <a:off x="388072" y="2365913"/>
          <a:ext cx="5162467" cy="110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solidFill>
                <a:schemeClr val="tx2"/>
              </a:solidFill>
            </a:rPr>
            <a:t>Федерального закона от 29 декабря 2004 года </a:t>
          </a:r>
          <a:br>
            <a:rPr lang="ru-RU" sz="1800" kern="1200" dirty="0" smtClean="0">
              <a:solidFill>
                <a:schemeClr val="tx2"/>
              </a:solidFill>
            </a:rPr>
          </a:br>
          <a:r>
            <a:rPr lang="ru-RU" sz="1800" kern="1200" dirty="0" smtClean="0">
              <a:solidFill>
                <a:schemeClr val="tx2"/>
              </a:solidFill>
            </a:rPr>
            <a:t>N 189-ФЗ "О введении в действие Жилищного кодекса Российской Федерации"</a:t>
          </a:r>
          <a:endParaRPr lang="ru-RU" sz="1800" kern="1200" dirty="0">
            <a:solidFill>
              <a:schemeClr val="tx2"/>
            </a:solidFill>
          </a:endParaRPr>
        </a:p>
      </dsp:txBody>
      <dsp:txXfrm>
        <a:off x="388072" y="2365913"/>
        <a:ext cx="5162467" cy="1100424"/>
      </dsp:txXfrm>
    </dsp:sp>
    <dsp:sp modelId="{341446B3-DBCE-4542-9184-079CC12E8B42}">
      <dsp:nvSpPr>
        <dsp:cNvPr id="0" name=""/>
        <dsp:cNvSpPr/>
      </dsp:nvSpPr>
      <dsp:spPr>
        <a:xfrm>
          <a:off x="289427" y="3466338"/>
          <a:ext cx="52611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EAB5F4CB-F6E4-45CB-821F-79E43048A2E0}">
      <dsp:nvSpPr>
        <dsp:cNvPr id="0" name=""/>
        <dsp:cNvSpPr/>
      </dsp:nvSpPr>
      <dsp:spPr>
        <a:xfrm>
          <a:off x="388072" y="3521359"/>
          <a:ext cx="5162467" cy="110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solidFill>
                <a:schemeClr val="tx2"/>
              </a:solidFill>
            </a:rPr>
            <a:t>Федеральный закон от 24 июля 2007 года N 221-ФЗ "О кадастровой деятельности" </a:t>
          </a:r>
          <a:endParaRPr lang="ru-RU" sz="1800" kern="1200" dirty="0">
            <a:solidFill>
              <a:schemeClr val="tx2"/>
            </a:solidFill>
          </a:endParaRPr>
        </a:p>
      </dsp:txBody>
      <dsp:txXfrm>
        <a:off x="388072" y="3521359"/>
        <a:ext cx="5162467" cy="1100424"/>
      </dsp:txXfrm>
    </dsp:sp>
    <dsp:sp modelId="{55E75156-E43F-4A4E-93AE-7A02A471035D}">
      <dsp:nvSpPr>
        <dsp:cNvPr id="0" name=""/>
        <dsp:cNvSpPr/>
      </dsp:nvSpPr>
      <dsp:spPr>
        <a:xfrm>
          <a:off x="289427" y="4621784"/>
          <a:ext cx="52611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574D5-B996-456B-8386-7734E5AD2874}">
      <dsp:nvSpPr>
        <dsp:cNvPr id="0" name=""/>
        <dsp:cNvSpPr/>
      </dsp:nvSpPr>
      <dsp:spPr>
        <a:xfrm>
          <a:off x="1400614" y="332256"/>
          <a:ext cx="6453530" cy="1176634"/>
        </a:xfrm>
        <a:prstGeom prst="rect">
          <a:avLst/>
        </a:prstGeom>
        <a:solidFill>
          <a:schemeClr val="lt1">
            <a:alpha val="40000"/>
            <a:hueOff val="0"/>
            <a:satOff val="0"/>
            <a:lumOff val="0"/>
            <a:alphaOff val="0"/>
          </a:schemeClr>
        </a:solidFill>
        <a:ln w="9525" cap="flat" cmpd="sng" algn="ctr">
          <a:solidFill>
            <a:schemeClr val="accent5">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6974" tIns="53340" rIns="53340" bIns="53340" numCol="1" spcCol="1270" anchor="ctr" anchorCtr="0">
          <a:noAutofit/>
        </a:bodyPr>
        <a:lstStyle/>
        <a:p>
          <a:pPr lvl="0" algn="just" defTabSz="622300">
            <a:lnSpc>
              <a:spcPct val="90000"/>
            </a:lnSpc>
            <a:spcBef>
              <a:spcPct val="0"/>
            </a:spcBef>
            <a:spcAft>
              <a:spcPct val="35000"/>
            </a:spcAft>
          </a:pPr>
          <a:r>
            <a:rPr lang="ru-RU" sz="1400" kern="1200" dirty="0" smtClean="0">
              <a:latin typeface="Calibri" panose="020F0502020204030204" pitchFamily="34" charset="0"/>
              <a:cs typeface="Calibri" panose="020F0502020204030204" pitchFamily="34" charset="0"/>
            </a:rPr>
            <a:t>26) доступ (проход или проезд от з/у общего пользования) к з/у, в отношении которого представлено заявление и необходимые для ГКУ и (или) ГРП документы, или к иным земельным участкам не будет обеспечен, в том числе путем установления сервитута (в случае осуществления ГКУ)</a:t>
          </a:r>
          <a:endParaRPr lang="ru-RU" sz="1400" kern="1200" dirty="0">
            <a:latin typeface="Calibri" panose="020F0502020204030204" pitchFamily="34" charset="0"/>
            <a:cs typeface="Calibri" panose="020F0502020204030204" pitchFamily="34" charset="0"/>
          </a:endParaRPr>
        </a:p>
      </dsp:txBody>
      <dsp:txXfrm>
        <a:off x="1400614" y="332256"/>
        <a:ext cx="6453530" cy="1176634"/>
      </dsp:txXfrm>
    </dsp:sp>
    <dsp:sp modelId="{F3F431F6-32A8-4D2D-81AF-741BF8EA3D83}">
      <dsp:nvSpPr>
        <dsp:cNvPr id="0" name=""/>
        <dsp:cNvSpPr/>
      </dsp:nvSpPr>
      <dsp:spPr>
        <a:xfrm>
          <a:off x="216021" y="298205"/>
          <a:ext cx="989567" cy="123546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2000" r="-6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59B9B3-45CD-45BE-A6FF-BB29FCCA0F33}">
      <dsp:nvSpPr>
        <dsp:cNvPr id="0" name=""/>
        <dsp:cNvSpPr/>
      </dsp:nvSpPr>
      <dsp:spPr>
        <a:xfrm>
          <a:off x="1400633" y="1612904"/>
          <a:ext cx="6538135" cy="1540367"/>
        </a:xfrm>
        <a:prstGeom prst="rect">
          <a:avLst/>
        </a:prstGeom>
        <a:solidFill>
          <a:schemeClr val="lt1">
            <a:alpha val="40000"/>
            <a:hueOff val="0"/>
            <a:satOff val="0"/>
            <a:lumOff val="0"/>
            <a:alphaOff val="0"/>
          </a:schemeClr>
        </a:solidFill>
        <a:ln w="9525" cap="flat" cmpd="sng" algn="ctr">
          <a:solidFill>
            <a:schemeClr val="accent5">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6974" tIns="49530" rIns="49530" bIns="49530" numCol="1" spcCol="1270" anchor="ctr" anchorCtr="0">
          <a:noAutofit/>
        </a:bodyPr>
        <a:lstStyle/>
        <a:p>
          <a:pPr lvl="0" algn="just" defTabSz="577850">
            <a:lnSpc>
              <a:spcPct val="90000"/>
            </a:lnSpc>
            <a:spcBef>
              <a:spcPct val="0"/>
            </a:spcBef>
            <a:spcAft>
              <a:spcPct val="35000"/>
            </a:spcAft>
          </a:pPr>
          <a:r>
            <a:rPr lang="ru-RU" sz="1300" kern="1200" dirty="0" smtClean="0">
              <a:latin typeface="Calibri" panose="020F0502020204030204" pitchFamily="34" charset="0"/>
              <a:cs typeface="Calibri" panose="020F0502020204030204" pitchFamily="34" charset="0"/>
            </a:rPr>
            <a:t>33.1) в заявлении правообладателя з/у о ГКУ в связи с выбором таким правообладателем ВРИ указан ВРИ, не предусмотренный перечнем установленных применительно к соответствующей территории ВРИ объектов недвижимости, либо таким правообладателем не получено предусмотренное законом разрешение на условно разрешенный вид использования или согласие в письменной форме на использование з/у в соответствии с выбранным ВРИ, либо в соответствии с законом такой правообладатель не вправе использовать з/у в соответствии с ВРИ, указанным в заявлении</a:t>
          </a:r>
          <a:endParaRPr lang="ru-RU" sz="1300" kern="1200" dirty="0">
            <a:latin typeface="Calibri" panose="020F0502020204030204" pitchFamily="34" charset="0"/>
            <a:cs typeface="Calibri" panose="020F0502020204030204" pitchFamily="34" charset="0"/>
          </a:endParaRPr>
        </a:p>
      </dsp:txBody>
      <dsp:txXfrm>
        <a:off x="1400633" y="1612904"/>
        <a:ext cx="6538135" cy="1540367"/>
      </dsp:txXfrm>
    </dsp:sp>
    <dsp:sp modelId="{9B5C1A73-3EDF-4536-B0AC-70F8736787D4}">
      <dsp:nvSpPr>
        <dsp:cNvPr id="0" name=""/>
        <dsp:cNvSpPr/>
      </dsp:nvSpPr>
      <dsp:spPr>
        <a:xfrm>
          <a:off x="216025" y="1662668"/>
          <a:ext cx="1019539" cy="146969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6D8867-24AF-458E-A453-01A15029ED8B}">
      <dsp:nvSpPr>
        <dsp:cNvPr id="0" name=""/>
        <dsp:cNvSpPr/>
      </dsp:nvSpPr>
      <dsp:spPr>
        <a:xfrm>
          <a:off x="1427309" y="3293337"/>
          <a:ext cx="6561441" cy="1500962"/>
        </a:xfrm>
        <a:prstGeom prst="rect">
          <a:avLst/>
        </a:prstGeom>
        <a:solidFill>
          <a:schemeClr val="lt1">
            <a:alpha val="40000"/>
            <a:hueOff val="0"/>
            <a:satOff val="0"/>
            <a:lumOff val="0"/>
            <a:alphaOff val="0"/>
          </a:schemeClr>
        </a:solidFill>
        <a:ln w="9525" cap="flat" cmpd="sng" algn="ctr">
          <a:solidFill>
            <a:schemeClr val="accent5">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6974" tIns="53340" rIns="53340" bIns="53340" numCol="1" spcCol="1270" anchor="ctr" anchorCtr="0">
          <a:noAutofit/>
        </a:bodyPr>
        <a:lstStyle/>
        <a:p>
          <a:pPr lvl="0" algn="just" defTabSz="622300">
            <a:lnSpc>
              <a:spcPct val="90000"/>
            </a:lnSpc>
            <a:spcBef>
              <a:spcPct val="0"/>
            </a:spcBef>
            <a:spcAft>
              <a:spcPct val="35000"/>
            </a:spcAft>
          </a:pPr>
          <a:r>
            <a:rPr lang="ru-RU" sz="1400" kern="1200" dirty="0" smtClean="0">
              <a:latin typeface="Calibri" panose="020F0502020204030204" pitchFamily="34" charset="0"/>
              <a:cs typeface="Calibri" panose="020F0502020204030204" pitchFamily="34" charset="0"/>
            </a:rPr>
            <a:t>45) место нахождения объекта недвижимости, определяемое согласно описанию местоположения границ земельного участка или контура здания, сооружения, объекта незавершенного строительства, не соответствует адресу объекта недвижимости (при его наличии) или местоположению объекта недвижимости (при отсутствии адреса)</a:t>
          </a:r>
          <a:endParaRPr lang="ru-RU" sz="1400" kern="1200" dirty="0">
            <a:latin typeface="Calibri" panose="020F0502020204030204" pitchFamily="34" charset="0"/>
            <a:cs typeface="Calibri" panose="020F0502020204030204" pitchFamily="34" charset="0"/>
          </a:endParaRPr>
        </a:p>
      </dsp:txBody>
      <dsp:txXfrm>
        <a:off x="1427309" y="3293337"/>
        <a:ext cx="6561441" cy="1500962"/>
      </dsp:txXfrm>
    </dsp:sp>
    <dsp:sp modelId="{1CFE7A65-1E18-4F8B-B81B-A504C7783150}">
      <dsp:nvSpPr>
        <dsp:cNvPr id="0" name=""/>
        <dsp:cNvSpPr/>
      </dsp:nvSpPr>
      <dsp:spPr>
        <a:xfrm>
          <a:off x="338229" y="3386319"/>
          <a:ext cx="957914" cy="123546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5000" r="-1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33DF9-EDFE-410B-8244-E2A79DACC43B}">
      <dsp:nvSpPr>
        <dsp:cNvPr id="0" name=""/>
        <dsp:cNvSpPr/>
      </dsp:nvSpPr>
      <dsp:spPr>
        <a:xfrm rot="10800000">
          <a:off x="1476067" y="18611"/>
          <a:ext cx="4053840" cy="1465808"/>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6381" tIns="60960" rIns="113792" bIns="60960" numCol="1" spcCol="1270" anchor="ctr" anchorCtr="0">
          <a:noAutofit/>
        </a:bodyPr>
        <a:lstStyle/>
        <a:p>
          <a:pPr lvl="0" algn="just" defTabSz="711200">
            <a:lnSpc>
              <a:spcPct val="90000"/>
            </a:lnSpc>
            <a:spcBef>
              <a:spcPct val="0"/>
            </a:spcBef>
            <a:spcAft>
              <a:spcPct val="35000"/>
            </a:spcAft>
          </a:pPr>
          <a:r>
            <a:rPr lang="ru-RU" sz="1600" kern="1200" dirty="0" smtClean="0">
              <a:latin typeface="Calibri" panose="020F0502020204030204" pitchFamily="34" charset="0"/>
              <a:cs typeface="Calibri" panose="020F0502020204030204" pitchFamily="34" charset="0"/>
            </a:rPr>
            <a:t>с 30 апреля 2021 акты в орган регистрации прав не передаются</a:t>
          </a:r>
          <a:endParaRPr lang="ru-RU" sz="1600" kern="1200" dirty="0">
            <a:latin typeface="Calibri" panose="020F0502020204030204" pitchFamily="34" charset="0"/>
            <a:cs typeface="Calibri" panose="020F0502020204030204" pitchFamily="34" charset="0"/>
          </a:endParaRPr>
        </a:p>
      </dsp:txBody>
      <dsp:txXfrm rot="10800000">
        <a:off x="1842519" y="18611"/>
        <a:ext cx="3687388" cy="1465808"/>
      </dsp:txXfrm>
    </dsp:sp>
    <dsp:sp modelId="{5E05A48F-DB80-41C1-A7FB-4B97A62F76EF}">
      <dsp:nvSpPr>
        <dsp:cNvPr id="0" name=""/>
        <dsp:cNvSpPr/>
      </dsp:nvSpPr>
      <dsp:spPr>
        <a:xfrm>
          <a:off x="654627" y="582"/>
          <a:ext cx="1465808" cy="146580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536BF-9FD0-4D1D-B243-0E7292DD250A}">
      <dsp:nvSpPr>
        <dsp:cNvPr id="0" name=""/>
        <dsp:cNvSpPr/>
      </dsp:nvSpPr>
      <dsp:spPr>
        <a:xfrm rot="10800000">
          <a:off x="1380397" y="1903945"/>
          <a:ext cx="4053840" cy="1465808"/>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6381" tIns="60960" rIns="113792" bIns="60960" numCol="1" spcCol="1270" anchor="ctr" anchorCtr="0">
          <a:noAutofit/>
        </a:bodyPr>
        <a:lstStyle/>
        <a:p>
          <a:pPr lvl="0" algn="just" defTabSz="711200">
            <a:lnSpc>
              <a:spcPct val="90000"/>
            </a:lnSpc>
            <a:spcBef>
              <a:spcPct val="0"/>
            </a:spcBef>
            <a:spcAft>
              <a:spcPct val="35000"/>
            </a:spcAft>
          </a:pPr>
          <a:r>
            <a:rPr lang="ru-RU" sz="1600" kern="1200" dirty="0" smtClean="0">
              <a:latin typeface="Calibri" panose="020F0502020204030204" pitchFamily="34" charset="0"/>
              <a:cs typeface="Calibri" panose="020F0502020204030204" pitchFamily="34" charset="0"/>
            </a:rPr>
            <a:t>Хранение актов согласования обеспечивается КИ/ЮЛ</a:t>
          </a:r>
          <a:endParaRPr lang="ru-RU" sz="1600" kern="1200" dirty="0">
            <a:latin typeface="Calibri" panose="020F0502020204030204" pitchFamily="34" charset="0"/>
            <a:cs typeface="Calibri" panose="020F0502020204030204" pitchFamily="34" charset="0"/>
          </a:endParaRPr>
        </a:p>
      </dsp:txBody>
      <dsp:txXfrm rot="10800000">
        <a:off x="1746849" y="1903945"/>
        <a:ext cx="3687388" cy="1465808"/>
      </dsp:txXfrm>
    </dsp:sp>
    <dsp:sp modelId="{9FE6A798-AAB4-4E32-9FD5-D08EBE158B26}">
      <dsp:nvSpPr>
        <dsp:cNvPr id="0" name=""/>
        <dsp:cNvSpPr/>
      </dsp:nvSpPr>
      <dsp:spPr>
        <a:xfrm>
          <a:off x="654627" y="1903945"/>
          <a:ext cx="1465808" cy="146580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812707-BC35-4BCE-A5AD-B4485070E6BC}">
      <dsp:nvSpPr>
        <dsp:cNvPr id="0" name=""/>
        <dsp:cNvSpPr/>
      </dsp:nvSpPr>
      <dsp:spPr>
        <a:xfrm rot="10800000">
          <a:off x="1387532" y="3807308"/>
          <a:ext cx="4053840" cy="1465808"/>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6381" tIns="60960" rIns="113792" bIns="60960" numCol="1" spcCol="1270" anchor="ctr" anchorCtr="0">
          <a:noAutofit/>
        </a:bodyPr>
        <a:lstStyle/>
        <a:p>
          <a:pPr lvl="0" algn="just" defTabSz="711200">
            <a:lnSpc>
              <a:spcPct val="90000"/>
            </a:lnSpc>
            <a:spcBef>
              <a:spcPct val="0"/>
            </a:spcBef>
            <a:spcAft>
              <a:spcPct val="35000"/>
            </a:spcAft>
          </a:pPr>
          <a:r>
            <a:rPr lang="ru-RU" sz="1600" b="0" i="0" kern="1200" dirty="0" smtClean="0">
              <a:latin typeface="Calibri" panose="020F0502020204030204" pitchFamily="34" charset="0"/>
              <a:cs typeface="Calibri" panose="020F0502020204030204" pitchFamily="34" charset="0"/>
            </a:rPr>
            <a:t>копия акта согласования предоставляется по запросу правообладателей з/у, чьи личные подписи в нем содержатся</a:t>
          </a:r>
          <a:endParaRPr lang="ru-RU" sz="1600" kern="1200" dirty="0">
            <a:latin typeface="Calibri" panose="020F0502020204030204" pitchFamily="34" charset="0"/>
            <a:cs typeface="Calibri" panose="020F0502020204030204" pitchFamily="34" charset="0"/>
          </a:endParaRPr>
        </a:p>
      </dsp:txBody>
      <dsp:txXfrm rot="10800000">
        <a:off x="1753984" y="3807308"/>
        <a:ext cx="3687388" cy="1465808"/>
      </dsp:txXfrm>
    </dsp:sp>
    <dsp:sp modelId="{24825991-8986-432B-9AE0-D1A48FBD5A2F}">
      <dsp:nvSpPr>
        <dsp:cNvPr id="0" name=""/>
        <dsp:cNvSpPr/>
      </dsp:nvSpPr>
      <dsp:spPr>
        <a:xfrm>
          <a:off x="654627" y="3807308"/>
          <a:ext cx="1465808" cy="146580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5A857-5559-4C0E-AE38-1DD19AB60893}">
      <dsp:nvSpPr>
        <dsp:cNvPr id="0" name=""/>
        <dsp:cNvSpPr/>
      </dsp:nvSpPr>
      <dsp:spPr>
        <a:xfrm>
          <a:off x="2929086" y="1361313"/>
          <a:ext cx="1308050" cy="622513"/>
        </a:xfrm>
        <a:custGeom>
          <a:avLst/>
          <a:gdLst/>
          <a:ahLst/>
          <a:cxnLst/>
          <a:rect l="0" t="0" r="0" b="0"/>
          <a:pathLst>
            <a:path>
              <a:moveTo>
                <a:pt x="0" y="0"/>
              </a:moveTo>
              <a:lnTo>
                <a:pt x="0" y="424224"/>
              </a:lnTo>
              <a:lnTo>
                <a:pt x="1308050" y="424224"/>
              </a:lnTo>
              <a:lnTo>
                <a:pt x="1308050" y="622513"/>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EAA354-6681-45A0-9548-7886BFE68C84}">
      <dsp:nvSpPr>
        <dsp:cNvPr id="0" name=""/>
        <dsp:cNvSpPr/>
      </dsp:nvSpPr>
      <dsp:spPr>
        <a:xfrm>
          <a:off x="1621035" y="1361313"/>
          <a:ext cx="1308050" cy="622513"/>
        </a:xfrm>
        <a:custGeom>
          <a:avLst/>
          <a:gdLst/>
          <a:ahLst/>
          <a:cxnLst/>
          <a:rect l="0" t="0" r="0" b="0"/>
          <a:pathLst>
            <a:path>
              <a:moveTo>
                <a:pt x="1308050" y="0"/>
              </a:moveTo>
              <a:lnTo>
                <a:pt x="1308050" y="424224"/>
              </a:lnTo>
              <a:lnTo>
                <a:pt x="0" y="424224"/>
              </a:lnTo>
              <a:lnTo>
                <a:pt x="0" y="622513"/>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FBFF55-73BF-4799-AAD9-F77F6B667B94}">
      <dsp:nvSpPr>
        <dsp:cNvPr id="0" name=""/>
        <dsp:cNvSpPr/>
      </dsp:nvSpPr>
      <dsp:spPr>
        <a:xfrm>
          <a:off x="914305" y="2130"/>
          <a:ext cx="4029561" cy="1359183"/>
        </a:xfrm>
        <a:prstGeom prst="roundRect">
          <a:avLst>
            <a:gd name="adj" fmla="val 10000"/>
          </a:avLst>
        </a:prstGeom>
        <a:gradFill rotWithShape="0">
          <a:gsLst>
            <a:gs pos="0">
              <a:schemeClr val="accent5">
                <a:alpha val="80000"/>
                <a:hueOff val="0"/>
                <a:satOff val="0"/>
                <a:lumOff val="0"/>
                <a:alphaOff val="0"/>
                <a:tint val="50000"/>
                <a:satMod val="300000"/>
              </a:schemeClr>
            </a:gs>
            <a:gs pos="35000">
              <a:schemeClr val="accent5">
                <a:alpha val="80000"/>
                <a:hueOff val="0"/>
                <a:satOff val="0"/>
                <a:lumOff val="0"/>
                <a:alphaOff val="0"/>
                <a:tint val="37000"/>
                <a:satMod val="300000"/>
              </a:schemeClr>
            </a:gs>
            <a:gs pos="100000">
              <a:schemeClr val="accent5">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77DFA5-0793-4CA5-B1DD-5124280AE63D}">
      <dsp:nvSpPr>
        <dsp:cNvPr id="0" name=""/>
        <dsp:cNvSpPr/>
      </dsp:nvSpPr>
      <dsp:spPr>
        <a:xfrm>
          <a:off x="1152133" y="228066"/>
          <a:ext cx="4029561" cy="1359183"/>
        </a:xfrm>
        <a:prstGeom prst="roundRect">
          <a:avLst>
            <a:gd name="adj" fmla="val 10000"/>
          </a:avLst>
        </a:prstGeom>
        <a:solidFill>
          <a:schemeClr val="lt1">
            <a:alpha val="90000"/>
            <a:hueOff val="0"/>
            <a:satOff val="0"/>
            <a:lumOff val="0"/>
            <a:alphaOff val="0"/>
          </a:schemeClr>
        </a:solidFill>
        <a:ln w="9525" cap="flat" cmpd="sng" algn="ctr">
          <a:solidFill>
            <a:schemeClr val="accent5">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t>ЕДИНАЯ ПРОЦЕДУРА</a:t>
          </a:r>
          <a:endParaRPr lang="ru-RU" sz="2500" kern="1200" dirty="0"/>
        </a:p>
      </dsp:txBody>
      <dsp:txXfrm>
        <a:off x="1191942" y="267875"/>
        <a:ext cx="3949943" cy="1279565"/>
      </dsp:txXfrm>
    </dsp:sp>
    <dsp:sp modelId="{155D3EFC-BCA3-4D66-AF40-5BB633D9177A}">
      <dsp:nvSpPr>
        <dsp:cNvPr id="0" name=""/>
        <dsp:cNvSpPr/>
      </dsp:nvSpPr>
      <dsp:spPr>
        <a:xfrm>
          <a:off x="550812" y="1983826"/>
          <a:ext cx="2140446" cy="1359183"/>
        </a:xfrm>
        <a:prstGeom prst="roundRect">
          <a:avLst>
            <a:gd name="adj" fmla="val 10000"/>
          </a:avLst>
        </a:prstGeom>
        <a:gradFill rotWithShape="0">
          <a:gsLst>
            <a:gs pos="0">
              <a:schemeClr val="accent5">
                <a:alpha val="70000"/>
                <a:hueOff val="0"/>
                <a:satOff val="0"/>
                <a:lumOff val="0"/>
                <a:alphaOff val="0"/>
                <a:tint val="50000"/>
                <a:satMod val="300000"/>
              </a:schemeClr>
            </a:gs>
            <a:gs pos="35000">
              <a:schemeClr val="accent5">
                <a:alpha val="70000"/>
                <a:hueOff val="0"/>
                <a:satOff val="0"/>
                <a:lumOff val="0"/>
                <a:alphaOff val="0"/>
                <a:tint val="37000"/>
                <a:satMod val="300000"/>
              </a:schemeClr>
            </a:gs>
            <a:gs pos="100000">
              <a:schemeClr val="accent5">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9CC566F-A78B-43A0-B78B-535C01086D33}">
      <dsp:nvSpPr>
        <dsp:cNvPr id="0" name=""/>
        <dsp:cNvSpPr/>
      </dsp:nvSpPr>
      <dsp:spPr>
        <a:xfrm>
          <a:off x="788640" y="2209762"/>
          <a:ext cx="2140446" cy="1359183"/>
        </a:xfrm>
        <a:prstGeom prst="roundRect">
          <a:avLst>
            <a:gd name="adj" fmla="val 10000"/>
          </a:avLst>
        </a:prstGeom>
        <a:solidFill>
          <a:schemeClr val="lt1">
            <a:alpha val="90000"/>
            <a:hueOff val="0"/>
            <a:satOff val="0"/>
            <a:lumOff val="0"/>
            <a:alphaOff val="0"/>
          </a:schemeClr>
        </a:solidFill>
        <a:ln w="9525" cap="flat" cmpd="sng" algn="ctr">
          <a:solidFill>
            <a:schemeClr val="accent5">
              <a:tint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лица, которому земельный участок предоставлен в ПНВ или ПБП (при разделе  или  объединении)</a:t>
          </a:r>
          <a:endParaRPr lang="ru-RU" sz="1600" kern="1200" dirty="0"/>
        </a:p>
      </dsp:txBody>
      <dsp:txXfrm>
        <a:off x="828449" y="2249571"/>
        <a:ext cx="2060828" cy="1279565"/>
      </dsp:txXfrm>
    </dsp:sp>
    <dsp:sp modelId="{5C5BA566-B96E-4D2B-8B01-FE3D9B7322BA}">
      <dsp:nvSpPr>
        <dsp:cNvPr id="0" name=""/>
        <dsp:cNvSpPr/>
      </dsp:nvSpPr>
      <dsp:spPr>
        <a:xfrm>
          <a:off x="3166913" y="1983826"/>
          <a:ext cx="2140446" cy="1359183"/>
        </a:xfrm>
        <a:prstGeom prst="roundRect">
          <a:avLst>
            <a:gd name="adj" fmla="val 10000"/>
          </a:avLst>
        </a:prstGeom>
        <a:gradFill rotWithShape="0">
          <a:gsLst>
            <a:gs pos="0">
              <a:schemeClr val="accent5">
                <a:alpha val="70000"/>
                <a:hueOff val="0"/>
                <a:satOff val="0"/>
                <a:lumOff val="0"/>
                <a:alphaOff val="0"/>
                <a:tint val="50000"/>
                <a:satMod val="300000"/>
              </a:schemeClr>
            </a:gs>
            <a:gs pos="35000">
              <a:schemeClr val="accent5">
                <a:alpha val="70000"/>
                <a:hueOff val="0"/>
                <a:satOff val="0"/>
                <a:lumOff val="0"/>
                <a:alphaOff val="0"/>
                <a:tint val="37000"/>
                <a:satMod val="300000"/>
              </a:schemeClr>
            </a:gs>
            <a:gs pos="100000">
              <a:schemeClr val="accent5">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612CDF-8BDA-4E59-860F-9E66584F22BA}">
      <dsp:nvSpPr>
        <dsp:cNvPr id="0" name=""/>
        <dsp:cNvSpPr/>
      </dsp:nvSpPr>
      <dsp:spPr>
        <a:xfrm>
          <a:off x="3404741" y="2209762"/>
          <a:ext cx="2140446" cy="1359183"/>
        </a:xfrm>
        <a:prstGeom prst="roundRect">
          <a:avLst>
            <a:gd name="adj" fmla="val 10000"/>
          </a:avLst>
        </a:prstGeom>
        <a:solidFill>
          <a:schemeClr val="lt1">
            <a:alpha val="90000"/>
            <a:hueOff val="0"/>
            <a:satOff val="0"/>
            <a:lumOff val="0"/>
            <a:alphaOff val="0"/>
          </a:schemeClr>
        </a:solidFill>
        <a:ln w="9525" cap="flat" cmpd="sng" algn="ctr">
          <a:solidFill>
            <a:schemeClr val="accent5">
              <a:tint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кадастровый инженер (ст.  36 ФЗ от 24.07.2007 № 221-ФЗ)</a:t>
          </a:r>
          <a:endParaRPr lang="ru-RU" sz="1600" kern="1200" dirty="0"/>
        </a:p>
      </dsp:txBody>
      <dsp:txXfrm>
        <a:off x="3444550" y="2249571"/>
        <a:ext cx="2060828" cy="1279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F7BA2-91D6-43B9-8BAD-3C4D07F13EA7}">
      <dsp:nvSpPr>
        <dsp:cNvPr id="0" name=""/>
        <dsp:cNvSpPr/>
      </dsp:nvSpPr>
      <dsp:spPr>
        <a:xfrm>
          <a:off x="1292089" y="1324"/>
          <a:ext cx="5631901" cy="62243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ru-RU" sz="1500" kern="1200" dirty="0" smtClean="0"/>
            <a:t>ГОСУДАРСТВЕННЫЙ КАДАСТРОВЫЙ УЧЕТ </a:t>
          </a:r>
        </a:p>
        <a:p>
          <a:pPr lvl="0" algn="ctr" defTabSz="666750">
            <a:lnSpc>
              <a:spcPct val="90000"/>
            </a:lnSpc>
            <a:spcBef>
              <a:spcPct val="0"/>
            </a:spcBef>
            <a:spcAft>
              <a:spcPct val="35000"/>
            </a:spcAft>
          </a:pPr>
          <a:r>
            <a:rPr lang="ru-RU" sz="1500" i="1" kern="1200" dirty="0" smtClean="0"/>
            <a:t>без одновременной регистрации</a:t>
          </a:r>
          <a:endParaRPr lang="ru-RU" sz="1500" i="1" kern="1200" dirty="0"/>
        </a:p>
      </dsp:txBody>
      <dsp:txXfrm>
        <a:off x="1310319" y="19554"/>
        <a:ext cx="5595441" cy="585975"/>
      </dsp:txXfrm>
    </dsp:sp>
    <dsp:sp modelId="{7D45CED3-6087-433A-9545-9B07EE26FD3B}">
      <dsp:nvSpPr>
        <dsp:cNvPr id="0" name=""/>
        <dsp:cNvSpPr/>
      </dsp:nvSpPr>
      <dsp:spPr>
        <a:xfrm>
          <a:off x="1530111" y="780018"/>
          <a:ext cx="868099" cy="868099"/>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60C998-785F-4290-84D6-8923EE5954A7}">
      <dsp:nvSpPr>
        <dsp:cNvPr id="0" name=""/>
        <dsp:cNvSpPr/>
      </dsp:nvSpPr>
      <dsp:spPr>
        <a:xfrm>
          <a:off x="2445536" y="780018"/>
          <a:ext cx="4240432" cy="868099"/>
        </a:xfrm>
        <a:prstGeom prst="roundRect">
          <a:avLst>
            <a:gd name="adj" fmla="val 1667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t>ОГВ или ОМС, на которые  возложена обязанность по образованию земельных участков, относящихся к общему имуществу собственников помещений в МКД</a:t>
          </a:r>
          <a:endParaRPr lang="ru-RU" sz="1200" kern="1200" dirty="0"/>
        </a:p>
      </dsp:txBody>
      <dsp:txXfrm>
        <a:off x="2487921" y="822403"/>
        <a:ext cx="4155662" cy="783329"/>
      </dsp:txXfrm>
    </dsp:sp>
    <dsp:sp modelId="{5BF171B1-A6FB-417F-838B-004064837162}">
      <dsp:nvSpPr>
        <dsp:cNvPr id="0" name=""/>
        <dsp:cNvSpPr/>
      </dsp:nvSpPr>
      <dsp:spPr>
        <a:xfrm>
          <a:off x="1534871" y="1752289"/>
          <a:ext cx="868099" cy="868099"/>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1F08E-7BBE-4B27-9994-C6AD7927D0C9}">
      <dsp:nvSpPr>
        <dsp:cNvPr id="0" name=""/>
        <dsp:cNvSpPr/>
      </dsp:nvSpPr>
      <dsp:spPr>
        <a:xfrm>
          <a:off x="2455056" y="1752289"/>
          <a:ext cx="4230912" cy="868099"/>
        </a:xfrm>
        <a:prstGeom prst="roundRect">
          <a:avLst>
            <a:gd name="adj" fmla="val 1667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t>кадастровый инженер (ст.  36 ФЗ от 24.07.2007 № 221-ФЗ)</a:t>
          </a:r>
          <a:endParaRPr lang="ru-RU" sz="1200" kern="1200" dirty="0"/>
        </a:p>
      </dsp:txBody>
      <dsp:txXfrm>
        <a:off x="2497441" y="1794674"/>
        <a:ext cx="4146142" cy="783329"/>
      </dsp:txXfrm>
    </dsp:sp>
    <dsp:sp modelId="{754DBA64-09D9-45DF-9E0B-138F2DD8615E}">
      <dsp:nvSpPr>
        <dsp:cNvPr id="0" name=""/>
        <dsp:cNvSpPr/>
      </dsp:nvSpPr>
      <dsp:spPr>
        <a:xfrm>
          <a:off x="1534871" y="2724560"/>
          <a:ext cx="868099" cy="868099"/>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6A505-2F79-4BFC-A2D6-B69163409309}">
      <dsp:nvSpPr>
        <dsp:cNvPr id="0" name=""/>
        <dsp:cNvSpPr/>
      </dsp:nvSpPr>
      <dsp:spPr>
        <a:xfrm>
          <a:off x="2455056" y="2724560"/>
          <a:ext cx="4230912" cy="868099"/>
        </a:xfrm>
        <a:prstGeom prst="roundRect">
          <a:avLst>
            <a:gd name="adj" fmla="val 1667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t>правообладатель з/у при ГКУ в связи с выбором ВРИ  </a:t>
          </a:r>
          <a:endParaRPr lang="ru-RU" sz="1200" kern="1200" dirty="0"/>
        </a:p>
      </dsp:txBody>
      <dsp:txXfrm>
        <a:off x="2497441" y="2766945"/>
        <a:ext cx="4146142" cy="783329"/>
      </dsp:txXfrm>
    </dsp:sp>
    <dsp:sp modelId="{4B64E319-4134-48DB-9E26-01B60DB0A753}">
      <dsp:nvSpPr>
        <dsp:cNvPr id="0" name=""/>
        <dsp:cNvSpPr/>
      </dsp:nvSpPr>
      <dsp:spPr>
        <a:xfrm>
          <a:off x="1534871" y="3696831"/>
          <a:ext cx="868099" cy="868099"/>
        </a:xfrm>
        <a:prstGeom prst="roundRect">
          <a:avLst>
            <a:gd name="adj" fmla="val 166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F4338-2CD5-4706-8A47-5C71EAE42472}">
      <dsp:nvSpPr>
        <dsp:cNvPr id="0" name=""/>
        <dsp:cNvSpPr/>
      </dsp:nvSpPr>
      <dsp:spPr>
        <a:xfrm>
          <a:off x="2455056" y="3696831"/>
          <a:ext cx="4230912" cy="868099"/>
        </a:xfrm>
        <a:prstGeom prst="roundRect">
          <a:avLst>
            <a:gd name="adj" fmla="val 1667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t> </a:t>
          </a:r>
          <a:r>
            <a:rPr lang="ru-RU" sz="1100" kern="1200" dirty="0" smtClean="0"/>
            <a:t>лица, которому з/у, находящийся в государственной или муниципальной собственности, предоставлен в аренду или в безвозмездное пользование (при ГКУ в связи с разделом или объединением з/у в соответствии с утвержденным ПМТ либо схемой расположения на КПТ, уточнением местоположения границ)</a:t>
          </a:r>
          <a:endParaRPr lang="ru-RU" sz="1100" kern="1200" dirty="0"/>
        </a:p>
      </dsp:txBody>
      <dsp:txXfrm>
        <a:off x="2497441" y="3739216"/>
        <a:ext cx="4146142" cy="783329"/>
      </dsp:txXfrm>
    </dsp:sp>
    <dsp:sp modelId="{E7F72A10-29CE-48AC-950A-944EB8F3B41E}">
      <dsp:nvSpPr>
        <dsp:cNvPr id="0" name=""/>
        <dsp:cNvSpPr/>
      </dsp:nvSpPr>
      <dsp:spPr>
        <a:xfrm>
          <a:off x="1534871" y="4669102"/>
          <a:ext cx="868099" cy="868099"/>
        </a:xfrm>
        <a:prstGeom prst="roundRect">
          <a:avLst>
            <a:gd name="adj" fmla="val 166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A7C035-4C80-4AFD-BFDF-39F1058ED363}">
      <dsp:nvSpPr>
        <dsp:cNvPr id="0" name=""/>
        <dsp:cNvSpPr/>
      </dsp:nvSpPr>
      <dsp:spPr>
        <a:xfrm>
          <a:off x="2455056" y="4669102"/>
          <a:ext cx="4230912" cy="868099"/>
        </a:xfrm>
        <a:prstGeom prst="roundRect">
          <a:avLst>
            <a:gd name="adj" fmla="val 1667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kern="1200" dirty="0" smtClean="0"/>
            <a:t>ОГВ или ОМС - при снятии с ГКУ з/у, государственная собственность на который не разграничена, который не предоставлен и на котором отсутствуют ОКС, либо при снятии с ГКУ з/у госсобственность на который не разграничена, который не предоставлен, при наличии на указанном з/у ОКС, принадлежащих на праве собственности или ином вещном праве гражданам или организациям, в случае, если границы такого з/у не соответствуют утвержденной документации по планировке территории, с согласия указанных лиц </a:t>
          </a:r>
          <a:endParaRPr lang="ru-RU" sz="900" kern="1200" dirty="0"/>
        </a:p>
      </dsp:txBody>
      <dsp:txXfrm>
        <a:off x="2497441" y="4711487"/>
        <a:ext cx="4146142" cy="7833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7A3FB-A80B-4F47-A297-A6321AFBD999}">
      <dsp:nvSpPr>
        <dsp:cNvPr id="0" name=""/>
        <dsp:cNvSpPr/>
      </dsp:nvSpPr>
      <dsp:spPr>
        <a:xfrm>
          <a:off x="0" y="1984"/>
          <a:ext cx="6096000" cy="0"/>
        </a:xfrm>
        <a:prstGeom prst="line">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602144-2585-4FF8-9892-FFD57947CF28}">
      <dsp:nvSpPr>
        <dsp:cNvPr id="0" name=""/>
        <dsp:cNvSpPr/>
      </dsp:nvSpPr>
      <dsp:spPr>
        <a:xfrm>
          <a:off x="0" y="1984"/>
          <a:ext cx="1219200" cy="406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760" tIns="365760" rIns="365760" bIns="365760" numCol="1" spcCol="1270" anchor="t" anchorCtr="0">
          <a:noAutofit/>
        </a:bodyPr>
        <a:lstStyle/>
        <a:p>
          <a:pPr lvl="0" algn="l" defTabSz="4267200">
            <a:lnSpc>
              <a:spcPct val="90000"/>
            </a:lnSpc>
            <a:spcBef>
              <a:spcPct val="0"/>
            </a:spcBef>
            <a:spcAft>
              <a:spcPct val="35000"/>
            </a:spcAft>
          </a:pPr>
          <a:r>
            <a:rPr lang="ru-RU" sz="9600" b="1" kern="1200" dirty="0" smtClean="0">
              <a:solidFill>
                <a:schemeClr val="tx2"/>
              </a:solidFill>
            </a:rPr>
            <a:t>!</a:t>
          </a:r>
          <a:endParaRPr lang="ru-RU" sz="9600" b="1" kern="1200" dirty="0">
            <a:solidFill>
              <a:schemeClr val="tx2"/>
            </a:solidFill>
          </a:endParaRPr>
        </a:p>
      </dsp:txBody>
      <dsp:txXfrm>
        <a:off x="0" y="1984"/>
        <a:ext cx="1219200" cy="4060031"/>
      </dsp:txXfrm>
    </dsp:sp>
    <dsp:sp modelId="{880F8986-7499-4182-AB3C-BD2A591244AF}">
      <dsp:nvSpPr>
        <dsp:cNvPr id="0" name=""/>
        <dsp:cNvSpPr/>
      </dsp:nvSpPr>
      <dsp:spPr>
        <a:xfrm>
          <a:off x="1310640" y="65422"/>
          <a:ext cx="4785360"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договор подряда (должно быть условие об обязанности КИ представлять без доверенности документы, подготовленные в результате выполнения кадастровых работ, в ОРП)</a:t>
          </a:r>
          <a:endParaRPr lang="ru-RU" sz="1800" kern="1200" dirty="0"/>
        </a:p>
      </dsp:txBody>
      <dsp:txXfrm>
        <a:off x="1310640" y="65422"/>
        <a:ext cx="4785360" cy="1268759"/>
      </dsp:txXfrm>
    </dsp:sp>
    <dsp:sp modelId="{949D32F8-6293-41BD-9CB2-FFD6F7390340}">
      <dsp:nvSpPr>
        <dsp:cNvPr id="0" name=""/>
        <dsp:cNvSpPr/>
      </dsp:nvSpPr>
      <dsp:spPr>
        <a:xfrm>
          <a:off x="1219199" y="1334182"/>
          <a:ext cx="487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377BF5E-EA77-4F38-99D3-AB82CB8999B7}">
      <dsp:nvSpPr>
        <dsp:cNvPr id="0" name=""/>
        <dsp:cNvSpPr/>
      </dsp:nvSpPr>
      <dsp:spPr>
        <a:xfrm>
          <a:off x="1310640" y="1397620"/>
          <a:ext cx="4785360"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справка с места работы, подтверждающая, что КИ является работником юридического лица, если КИ является работником ЮЛ</a:t>
          </a:r>
          <a:endParaRPr lang="ru-RU" sz="1800" kern="1200" dirty="0"/>
        </a:p>
      </dsp:txBody>
      <dsp:txXfrm>
        <a:off x="1310640" y="1397620"/>
        <a:ext cx="4785360" cy="1268759"/>
      </dsp:txXfrm>
    </dsp:sp>
    <dsp:sp modelId="{95C8B07E-7FBD-467F-8C5E-6AF4CD7E5381}">
      <dsp:nvSpPr>
        <dsp:cNvPr id="0" name=""/>
        <dsp:cNvSpPr/>
      </dsp:nvSpPr>
      <dsp:spPr>
        <a:xfrm>
          <a:off x="1219199" y="2666379"/>
          <a:ext cx="487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59E4A775-379C-4249-8B16-955A26527AFB}">
      <dsp:nvSpPr>
        <dsp:cNvPr id="0" name=""/>
        <dsp:cNvSpPr/>
      </dsp:nvSpPr>
      <dsp:spPr>
        <a:xfrm>
          <a:off x="1310640" y="2729817"/>
          <a:ext cx="4785360"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документы, свидетельствующие о приемке заказчиком результатов кадастровых работ и его согласии с содержанием подготовленных по результатам таких работ документов</a:t>
          </a:r>
          <a:endParaRPr lang="ru-RU" sz="1800" kern="1200" dirty="0"/>
        </a:p>
      </dsp:txBody>
      <dsp:txXfrm>
        <a:off x="1310640" y="2729817"/>
        <a:ext cx="4785360" cy="1268759"/>
      </dsp:txXfrm>
    </dsp:sp>
    <dsp:sp modelId="{9DE9FFBC-EB36-4068-88EA-5081550BA3C1}">
      <dsp:nvSpPr>
        <dsp:cNvPr id="0" name=""/>
        <dsp:cNvSpPr/>
      </dsp:nvSpPr>
      <dsp:spPr>
        <a:xfrm>
          <a:off x="1219199" y="3998577"/>
          <a:ext cx="487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AA746-42A1-4767-A909-CD4EFCC81132}">
      <dsp:nvSpPr>
        <dsp:cNvPr id="0" name=""/>
        <dsp:cNvSpPr/>
      </dsp:nvSpPr>
      <dsp:spPr>
        <a:xfrm>
          <a:off x="0" y="2046"/>
          <a:ext cx="6696744" cy="0"/>
        </a:xfrm>
        <a:prstGeom prst="line">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0F18C6B-97C2-4F19-9E65-442421CD5D30}">
      <dsp:nvSpPr>
        <dsp:cNvPr id="0" name=""/>
        <dsp:cNvSpPr/>
      </dsp:nvSpPr>
      <dsp:spPr>
        <a:xfrm>
          <a:off x="0" y="2046"/>
          <a:ext cx="1339348" cy="4188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endParaRPr lang="ru-RU" sz="3100" kern="1200" dirty="0"/>
        </a:p>
      </dsp:txBody>
      <dsp:txXfrm>
        <a:off x="0" y="2046"/>
        <a:ext cx="1339348" cy="4188146"/>
      </dsp:txXfrm>
    </dsp:sp>
    <dsp:sp modelId="{5504D2DA-F5A7-49E9-8916-BA2E52A4F51A}">
      <dsp:nvSpPr>
        <dsp:cNvPr id="0" name=""/>
        <dsp:cNvSpPr/>
      </dsp:nvSpPr>
      <dsp:spPr>
        <a:xfrm>
          <a:off x="1439799" y="67486"/>
          <a:ext cx="5256944" cy="130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при государственном кадастровом учете образуемых земельных участков</a:t>
          </a:r>
          <a:endParaRPr lang="ru-RU" sz="1800" kern="1200" dirty="0"/>
        </a:p>
      </dsp:txBody>
      <dsp:txXfrm>
        <a:off x="1439799" y="67486"/>
        <a:ext cx="5256944" cy="1308795"/>
      </dsp:txXfrm>
    </dsp:sp>
    <dsp:sp modelId="{123D8B4D-D4AE-4B7F-BAAD-A1676FB94006}">
      <dsp:nvSpPr>
        <dsp:cNvPr id="0" name=""/>
        <dsp:cNvSpPr/>
      </dsp:nvSpPr>
      <dsp:spPr>
        <a:xfrm>
          <a:off x="1339348" y="1376282"/>
          <a:ext cx="53573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68AA0E60-1D36-4FAB-B3C7-87F61C135942}">
      <dsp:nvSpPr>
        <dsp:cNvPr id="0" name=""/>
        <dsp:cNvSpPr/>
      </dsp:nvSpPr>
      <dsp:spPr>
        <a:xfrm>
          <a:off x="1439799" y="1441722"/>
          <a:ext cx="5256944" cy="130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государственном кадастровом учете в связи с образованием части земельного участка (за исключением случая, предусмотренного ч. 1 ст. 44  Федерального закона от 13.07.2015 </a:t>
          </a:r>
          <a:r>
            <a:rPr lang="en-US" sz="1800" kern="1200" dirty="0" smtClean="0"/>
            <a:t>N 218-</a:t>
          </a:r>
          <a:r>
            <a:rPr lang="ru-RU" sz="1800" kern="1200" dirty="0" smtClean="0"/>
            <a:t>ФЗ)</a:t>
          </a:r>
          <a:endParaRPr lang="ru-RU" sz="1800" kern="1200" dirty="0"/>
        </a:p>
      </dsp:txBody>
      <dsp:txXfrm>
        <a:off x="1439799" y="1441722"/>
        <a:ext cx="5256944" cy="1308795"/>
      </dsp:txXfrm>
    </dsp:sp>
    <dsp:sp modelId="{A9262731-1271-40BD-99C0-86FB0148B749}">
      <dsp:nvSpPr>
        <dsp:cNvPr id="0" name=""/>
        <dsp:cNvSpPr/>
      </dsp:nvSpPr>
      <dsp:spPr>
        <a:xfrm>
          <a:off x="1339348" y="2750517"/>
          <a:ext cx="53573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C638BE55-EC66-4A07-BF7B-3701B05F32D4}">
      <dsp:nvSpPr>
        <dsp:cNvPr id="0" name=""/>
        <dsp:cNvSpPr/>
      </dsp:nvSpPr>
      <dsp:spPr>
        <a:xfrm>
          <a:off x="1439799" y="2815957"/>
          <a:ext cx="5256944" cy="130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государственном кадастровом учете в связи с изменением описания местоположения границ земельного участка и (или) его площади в случаях, предусмотренных ч. 1 и 2 ст. 43 Федерального закона от 13.07.2015 </a:t>
          </a:r>
          <a:r>
            <a:rPr lang="en-US" sz="1800" kern="1200" dirty="0" smtClean="0"/>
            <a:t>N 218-</a:t>
          </a:r>
          <a:r>
            <a:rPr lang="ru-RU" sz="1800" kern="1200" dirty="0" smtClean="0"/>
            <a:t>ФЗ)</a:t>
          </a:r>
          <a:endParaRPr lang="ru-RU" sz="1800" kern="1200" dirty="0"/>
        </a:p>
      </dsp:txBody>
      <dsp:txXfrm>
        <a:off x="1439799" y="2815957"/>
        <a:ext cx="5256944" cy="1308795"/>
      </dsp:txXfrm>
    </dsp:sp>
    <dsp:sp modelId="{C4977675-C6E3-4DAD-9D57-7728EF2131EC}">
      <dsp:nvSpPr>
        <dsp:cNvPr id="0" name=""/>
        <dsp:cNvSpPr/>
      </dsp:nvSpPr>
      <dsp:spPr>
        <a:xfrm>
          <a:off x="1339348" y="4124753"/>
          <a:ext cx="53573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CC4CD-EB1D-444C-A99F-17CA222C5BEE}">
      <dsp:nvSpPr>
        <dsp:cNvPr id="0" name=""/>
        <dsp:cNvSpPr/>
      </dsp:nvSpPr>
      <dsp:spPr>
        <a:xfrm rot="5400000">
          <a:off x="-171447" y="171585"/>
          <a:ext cx="1142986" cy="800090"/>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t>1</a:t>
          </a:r>
          <a:endParaRPr lang="ru-RU" sz="2200" kern="1200" dirty="0"/>
        </a:p>
      </dsp:txBody>
      <dsp:txXfrm rot="-5400000">
        <a:off x="1" y="400182"/>
        <a:ext cx="800090" cy="342896"/>
      </dsp:txXfrm>
    </dsp:sp>
    <dsp:sp modelId="{15463DFB-8508-49C7-A81F-B1F79756BBAE}">
      <dsp:nvSpPr>
        <dsp:cNvPr id="0" name=""/>
        <dsp:cNvSpPr/>
      </dsp:nvSpPr>
      <dsp:spPr>
        <a:xfrm rot="5400000">
          <a:off x="2182802" y="-1310702"/>
          <a:ext cx="742941" cy="3508365"/>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dirty="0" smtClean="0">
              <a:latin typeface="Calibri" panose="020F0502020204030204" pitchFamily="34" charset="0"/>
              <a:cs typeface="Calibri" panose="020F0502020204030204" pitchFamily="34" charset="0"/>
            </a:rPr>
            <a:t>ГКУ изменений</a:t>
          </a:r>
          <a:endParaRPr lang="ru-RU" sz="2200" kern="1200" dirty="0">
            <a:latin typeface="Calibri" panose="020F0502020204030204" pitchFamily="34" charset="0"/>
            <a:cs typeface="Calibri" panose="020F0502020204030204" pitchFamily="34" charset="0"/>
          </a:endParaRPr>
        </a:p>
      </dsp:txBody>
      <dsp:txXfrm rot="-5400000">
        <a:off x="800091" y="108276"/>
        <a:ext cx="3472098" cy="670407"/>
      </dsp:txXfrm>
    </dsp:sp>
    <dsp:sp modelId="{0478A5DF-1C22-416F-A496-04053BA17494}">
      <dsp:nvSpPr>
        <dsp:cNvPr id="0" name=""/>
        <dsp:cNvSpPr/>
      </dsp:nvSpPr>
      <dsp:spPr>
        <a:xfrm rot="5400000">
          <a:off x="-171447" y="1112122"/>
          <a:ext cx="1142986" cy="800090"/>
        </a:xfrm>
        <a:prstGeom prst="chevron">
          <a:avLst/>
        </a:prstGeom>
        <a:solidFill>
          <a:schemeClr val="accent2">
            <a:shade val="80000"/>
            <a:hueOff val="-17936"/>
            <a:satOff val="-2012"/>
            <a:lumOff val="1284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latin typeface="Calibri" panose="020F0502020204030204" pitchFamily="34" charset="0"/>
              <a:cs typeface="Calibri" panose="020F0502020204030204" pitchFamily="34" charset="0"/>
            </a:rPr>
            <a:t>2</a:t>
          </a:r>
          <a:endParaRPr lang="ru-RU" sz="2200" kern="1200" dirty="0">
            <a:latin typeface="Calibri" panose="020F0502020204030204" pitchFamily="34" charset="0"/>
            <a:cs typeface="Calibri" panose="020F0502020204030204" pitchFamily="34" charset="0"/>
          </a:endParaRPr>
        </a:p>
      </dsp:txBody>
      <dsp:txXfrm rot="-5400000">
        <a:off x="1" y="1340719"/>
        <a:ext cx="800090" cy="342896"/>
      </dsp:txXfrm>
    </dsp:sp>
    <dsp:sp modelId="{C0F2E547-F4E3-45CD-8984-B67C2BB8782A}">
      <dsp:nvSpPr>
        <dsp:cNvPr id="0" name=""/>
        <dsp:cNvSpPr/>
      </dsp:nvSpPr>
      <dsp:spPr>
        <a:xfrm rot="5400000">
          <a:off x="2182802" y="-442037"/>
          <a:ext cx="742941" cy="3508365"/>
        </a:xfrm>
        <a:prstGeom prst="round2SameRect">
          <a:avLst/>
        </a:prstGeom>
        <a:solidFill>
          <a:schemeClr val="lt1">
            <a:alpha val="90000"/>
            <a:hueOff val="0"/>
            <a:satOff val="0"/>
            <a:lumOff val="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dirty="0" smtClean="0">
              <a:latin typeface="Calibri" panose="020F0502020204030204" pitchFamily="34" charset="0"/>
              <a:cs typeface="Calibri" panose="020F0502020204030204" pitchFamily="34" charset="0"/>
            </a:rPr>
            <a:t>МЭВ</a:t>
          </a:r>
          <a:endParaRPr lang="ru-RU" sz="2200" kern="1200" dirty="0">
            <a:latin typeface="Calibri" panose="020F0502020204030204" pitchFamily="34" charset="0"/>
            <a:cs typeface="Calibri" panose="020F0502020204030204" pitchFamily="34" charset="0"/>
          </a:endParaRPr>
        </a:p>
      </dsp:txBody>
      <dsp:txXfrm rot="-5400000">
        <a:off x="800091" y="976941"/>
        <a:ext cx="3472098" cy="670407"/>
      </dsp:txXfrm>
    </dsp:sp>
    <dsp:sp modelId="{534BEC04-80E9-4A83-BBA0-E14B0D40BDCE}">
      <dsp:nvSpPr>
        <dsp:cNvPr id="0" name=""/>
        <dsp:cNvSpPr/>
      </dsp:nvSpPr>
      <dsp:spPr>
        <a:xfrm rot="5400000">
          <a:off x="-171447" y="2052659"/>
          <a:ext cx="1142986" cy="800090"/>
        </a:xfrm>
        <a:prstGeom prst="chevron">
          <a:avLst/>
        </a:prstGeom>
        <a:solidFill>
          <a:schemeClr val="accent2">
            <a:shade val="80000"/>
            <a:hueOff val="-35872"/>
            <a:satOff val="-4024"/>
            <a:lumOff val="2568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kern="1200" dirty="0" smtClean="0">
              <a:latin typeface="Calibri" panose="020F0502020204030204" pitchFamily="34" charset="0"/>
              <a:cs typeface="Calibri" panose="020F0502020204030204" pitchFamily="34" charset="0"/>
            </a:rPr>
            <a:t>3</a:t>
          </a:r>
          <a:endParaRPr lang="ru-RU" sz="2200" kern="1200" dirty="0">
            <a:latin typeface="Calibri" panose="020F0502020204030204" pitchFamily="34" charset="0"/>
            <a:cs typeface="Calibri" panose="020F0502020204030204" pitchFamily="34" charset="0"/>
          </a:endParaRPr>
        </a:p>
      </dsp:txBody>
      <dsp:txXfrm rot="-5400000">
        <a:off x="1" y="2281256"/>
        <a:ext cx="800090" cy="342896"/>
      </dsp:txXfrm>
    </dsp:sp>
    <dsp:sp modelId="{4D09675B-E43A-4A28-A110-5E02D96CDAEF}">
      <dsp:nvSpPr>
        <dsp:cNvPr id="0" name=""/>
        <dsp:cNvSpPr/>
      </dsp:nvSpPr>
      <dsp:spPr>
        <a:xfrm rot="5400000">
          <a:off x="2182802" y="498499"/>
          <a:ext cx="742941" cy="3508365"/>
        </a:xfrm>
        <a:prstGeom prst="round2Same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dirty="0" smtClean="0">
              <a:latin typeface="Calibri" panose="020F0502020204030204" pitchFamily="34" charset="0"/>
              <a:cs typeface="Calibri" panose="020F0502020204030204" pitchFamily="34" charset="0"/>
            </a:rPr>
            <a:t>Уведомительный порядок</a:t>
          </a:r>
          <a:endParaRPr lang="ru-RU" sz="2200" kern="1200" dirty="0">
            <a:latin typeface="Calibri" panose="020F0502020204030204" pitchFamily="34" charset="0"/>
            <a:cs typeface="Calibri" panose="020F0502020204030204" pitchFamily="34" charset="0"/>
          </a:endParaRPr>
        </a:p>
      </dsp:txBody>
      <dsp:txXfrm rot="-5400000">
        <a:off x="800091" y="1917478"/>
        <a:ext cx="3472098" cy="6704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ACE8E-695A-4682-ACD8-004BFB787625}">
      <dsp:nvSpPr>
        <dsp:cNvPr id="0" name=""/>
        <dsp:cNvSpPr/>
      </dsp:nvSpPr>
      <dsp:spPr>
        <a:xfrm rot="5400000">
          <a:off x="-156955" y="158981"/>
          <a:ext cx="1046368" cy="732458"/>
        </a:xfrm>
        <a:prstGeom prst="chevron">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1</a:t>
          </a:r>
          <a:endParaRPr lang="ru-RU" sz="2000" kern="1200" dirty="0">
            <a:latin typeface="Calibri" panose="020F0502020204030204" pitchFamily="34" charset="0"/>
            <a:cs typeface="Calibri" panose="020F0502020204030204" pitchFamily="34" charset="0"/>
          </a:endParaRPr>
        </a:p>
      </dsp:txBody>
      <dsp:txXfrm rot="-5400000">
        <a:off x="0" y="368255"/>
        <a:ext cx="732458" cy="313910"/>
      </dsp:txXfrm>
    </dsp:sp>
    <dsp:sp modelId="{D28BB9F5-01E2-4820-A040-B610267D2488}">
      <dsp:nvSpPr>
        <dsp:cNvPr id="0" name=""/>
        <dsp:cNvSpPr/>
      </dsp:nvSpPr>
      <dsp:spPr>
        <a:xfrm rot="5400000">
          <a:off x="2144383" y="-1409899"/>
          <a:ext cx="680139" cy="3503989"/>
        </a:xfrm>
        <a:prstGeom prst="round2Same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latin typeface="Calibri" panose="020F0502020204030204" pitchFamily="34" charset="0"/>
              <a:cs typeface="Calibri" panose="020F0502020204030204" pitchFamily="34" charset="0"/>
            </a:rPr>
            <a:t>ГКУ изменений</a:t>
          </a:r>
          <a:endParaRPr lang="ru-RU" sz="2100" kern="1200" dirty="0">
            <a:latin typeface="Calibri" panose="020F0502020204030204" pitchFamily="34" charset="0"/>
            <a:cs typeface="Calibri" panose="020F0502020204030204" pitchFamily="34" charset="0"/>
          </a:endParaRPr>
        </a:p>
      </dsp:txBody>
      <dsp:txXfrm rot="-5400000">
        <a:off x="732458" y="35228"/>
        <a:ext cx="3470787" cy="613735"/>
      </dsp:txXfrm>
    </dsp:sp>
    <dsp:sp modelId="{F8068AB3-4884-4DCD-A167-1A9F65838E07}">
      <dsp:nvSpPr>
        <dsp:cNvPr id="0" name=""/>
        <dsp:cNvSpPr/>
      </dsp:nvSpPr>
      <dsp:spPr>
        <a:xfrm rot="5400000">
          <a:off x="-156955" y="1055474"/>
          <a:ext cx="1046368" cy="732458"/>
        </a:xfrm>
        <a:prstGeom prst="chevron">
          <a:avLst/>
        </a:prstGeom>
        <a:solidFill>
          <a:schemeClr val="accent1">
            <a:shade val="50000"/>
            <a:hueOff val="180719"/>
            <a:satOff val="-3780"/>
            <a:lumOff val="21031"/>
            <a:alphaOff val="0"/>
          </a:schemeClr>
        </a:solidFill>
        <a:ln w="25400" cap="flat" cmpd="sng" algn="ctr">
          <a:solidFill>
            <a:schemeClr val="accent1">
              <a:shade val="50000"/>
              <a:hueOff val="180719"/>
              <a:satOff val="-3780"/>
              <a:lumOff val="210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latin typeface="Calibri" panose="020F0502020204030204" pitchFamily="34" charset="0"/>
              <a:cs typeface="Calibri" panose="020F0502020204030204" pitchFamily="34" charset="0"/>
            </a:rPr>
            <a:t>2</a:t>
          </a:r>
          <a:endParaRPr lang="ru-RU" sz="2000" kern="1200" dirty="0">
            <a:latin typeface="Calibri" panose="020F0502020204030204" pitchFamily="34" charset="0"/>
            <a:cs typeface="Calibri" panose="020F0502020204030204" pitchFamily="34" charset="0"/>
          </a:endParaRPr>
        </a:p>
      </dsp:txBody>
      <dsp:txXfrm rot="-5400000">
        <a:off x="0" y="1264748"/>
        <a:ext cx="732458" cy="313910"/>
      </dsp:txXfrm>
    </dsp:sp>
    <dsp:sp modelId="{3FAD55AB-04CF-4B13-9E8D-F469A8348A74}">
      <dsp:nvSpPr>
        <dsp:cNvPr id="0" name=""/>
        <dsp:cNvSpPr/>
      </dsp:nvSpPr>
      <dsp:spPr>
        <a:xfrm rot="5400000">
          <a:off x="2144383" y="-513405"/>
          <a:ext cx="680139" cy="3503989"/>
        </a:xfrm>
        <a:prstGeom prst="round2SameRect">
          <a:avLst/>
        </a:prstGeom>
        <a:solidFill>
          <a:schemeClr val="lt1">
            <a:alpha val="90000"/>
            <a:hueOff val="0"/>
            <a:satOff val="0"/>
            <a:lumOff val="0"/>
            <a:alphaOff val="0"/>
          </a:schemeClr>
        </a:solidFill>
        <a:ln w="25400" cap="flat" cmpd="sng" algn="ctr">
          <a:solidFill>
            <a:schemeClr val="accent1">
              <a:shade val="50000"/>
              <a:hueOff val="180719"/>
              <a:satOff val="-3780"/>
              <a:lumOff val="210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latin typeface="Calibri" panose="020F0502020204030204" pitchFamily="34" charset="0"/>
              <a:cs typeface="Calibri" panose="020F0502020204030204" pitchFamily="34" charset="0"/>
            </a:rPr>
            <a:t>МЭВ</a:t>
          </a:r>
          <a:endParaRPr lang="ru-RU" sz="2100" kern="1200" dirty="0">
            <a:latin typeface="Calibri" panose="020F0502020204030204" pitchFamily="34" charset="0"/>
            <a:cs typeface="Calibri" panose="020F0502020204030204" pitchFamily="34" charset="0"/>
          </a:endParaRPr>
        </a:p>
      </dsp:txBody>
      <dsp:txXfrm rot="-5400000">
        <a:off x="732458" y="931722"/>
        <a:ext cx="3470787" cy="613735"/>
      </dsp:txXfrm>
    </dsp:sp>
    <dsp:sp modelId="{412B1F07-F49E-419E-A431-3229DC303369}">
      <dsp:nvSpPr>
        <dsp:cNvPr id="0" name=""/>
        <dsp:cNvSpPr/>
      </dsp:nvSpPr>
      <dsp:spPr>
        <a:xfrm rot="5400000">
          <a:off x="-156955" y="1951968"/>
          <a:ext cx="1046368" cy="732458"/>
        </a:xfrm>
        <a:prstGeom prst="chevron">
          <a:avLst/>
        </a:prstGeom>
        <a:solidFill>
          <a:schemeClr val="accent1">
            <a:shade val="50000"/>
            <a:hueOff val="361437"/>
            <a:satOff val="-7560"/>
            <a:lumOff val="42063"/>
            <a:alphaOff val="0"/>
          </a:schemeClr>
        </a:solidFill>
        <a:ln w="25400" cap="flat" cmpd="sng" algn="ctr">
          <a:solidFill>
            <a:schemeClr val="accent1">
              <a:shade val="50000"/>
              <a:hueOff val="361437"/>
              <a:satOff val="-7560"/>
              <a:lumOff val="420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latin typeface="Calibri" panose="020F0502020204030204" pitchFamily="34" charset="0"/>
              <a:cs typeface="Calibri" panose="020F0502020204030204" pitchFamily="34" charset="0"/>
            </a:rPr>
            <a:t>3</a:t>
          </a:r>
          <a:endParaRPr lang="ru-RU" sz="2000" kern="1200" dirty="0">
            <a:latin typeface="Calibri" panose="020F0502020204030204" pitchFamily="34" charset="0"/>
            <a:cs typeface="Calibri" panose="020F0502020204030204" pitchFamily="34" charset="0"/>
          </a:endParaRPr>
        </a:p>
      </dsp:txBody>
      <dsp:txXfrm rot="-5400000">
        <a:off x="0" y="2161242"/>
        <a:ext cx="732458" cy="313910"/>
      </dsp:txXfrm>
    </dsp:sp>
    <dsp:sp modelId="{B2B3E1BA-9F90-47B6-AF75-C817157AF7A2}">
      <dsp:nvSpPr>
        <dsp:cNvPr id="0" name=""/>
        <dsp:cNvSpPr/>
      </dsp:nvSpPr>
      <dsp:spPr>
        <a:xfrm rot="5400000">
          <a:off x="2144383" y="383087"/>
          <a:ext cx="680139" cy="3503989"/>
        </a:xfrm>
        <a:prstGeom prst="round2SameRect">
          <a:avLst/>
        </a:prstGeom>
        <a:solidFill>
          <a:schemeClr val="lt1">
            <a:alpha val="90000"/>
            <a:hueOff val="0"/>
            <a:satOff val="0"/>
            <a:lumOff val="0"/>
            <a:alphaOff val="0"/>
          </a:schemeClr>
        </a:solidFill>
        <a:ln w="25400" cap="flat" cmpd="sng" algn="ctr">
          <a:solidFill>
            <a:schemeClr val="accent1">
              <a:shade val="50000"/>
              <a:hueOff val="361437"/>
              <a:satOff val="-7560"/>
              <a:lumOff val="420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latin typeface="Calibri" panose="020F0502020204030204" pitchFamily="34" charset="0"/>
              <a:cs typeface="Calibri" panose="020F0502020204030204" pitchFamily="34" charset="0"/>
            </a:rPr>
            <a:t>Уведомительный порядок</a:t>
          </a:r>
          <a:endParaRPr lang="ru-RU" sz="2100" kern="1200" dirty="0">
            <a:latin typeface="Calibri" panose="020F0502020204030204" pitchFamily="34" charset="0"/>
            <a:cs typeface="Calibri" panose="020F0502020204030204" pitchFamily="34" charset="0"/>
          </a:endParaRPr>
        </a:p>
      </dsp:txBody>
      <dsp:txXfrm rot="-5400000">
        <a:off x="732458" y="1828214"/>
        <a:ext cx="3470787" cy="613735"/>
      </dsp:txXfrm>
    </dsp:sp>
    <dsp:sp modelId="{B9D72172-9732-4F45-86FD-5086261DF67D}">
      <dsp:nvSpPr>
        <dsp:cNvPr id="0" name=""/>
        <dsp:cNvSpPr/>
      </dsp:nvSpPr>
      <dsp:spPr>
        <a:xfrm rot="5400000">
          <a:off x="-156955" y="2848461"/>
          <a:ext cx="1046368" cy="732458"/>
        </a:xfrm>
        <a:prstGeom prst="chevron">
          <a:avLst/>
        </a:prstGeom>
        <a:solidFill>
          <a:schemeClr val="accent1">
            <a:shade val="50000"/>
            <a:hueOff val="180719"/>
            <a:satOff val="-3780"/>
            <a:lumOff val="21031"/>
            <a:alphaOff val="0"/>
          </a:schemeClr>
        </a:solidFill>
        <a:ln w="25400" cap="flat" cmpd="sng" algn="ctr">
          <a:solidFill>
            <a:schemeClr val="accent1">
              <a:shade val="50000"/>
              <a:hueOff val="180719"/>
              <a:satOff val="-3780"/>
              <a:lumOff val="210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latin typeface="Calibri" panose="020F0502020204030204" pitchFamily="34" charset="0"/>
              <a:cs typeface="Calibri" panose="020F0502020204030204" pitchFamily="34" charset="0"/>
            </a:rPr>
            <a:t>4</a:t>
          </a:r>
          <a:endParaRPr lang="ru-RU" sz="2000" kern="1200" dirty="0">
            <a:latin typeface="Calibri" panose="020F0502020204030204" pitchFamily="34" charset="0"/>
            <a:cs typeface="Calibri" panose="020F0502020204030204" pitchFamily="34" charset="0"/>
          </a:endParaRPr>
        </a:p>
      </dsp:txBody>
      <dsp:txXfrm rot="-5400000">
        <a:off x="0" y="3057735"/>
        <a:ext cx="732458" cy="313910"/>
      </dsp:txXfrm>
    </dsp:sp>
    <dsp:sp modelId="{5BDAF3AA-545E-46D1-80E3-71CF2833B128}">
      <dsp:nvSpPr>
        <dsp:cNvPr id="0" name=""/>
        <dsp:cNvSpPr/>
      </dsp:nvSpPr>
      <dsp:spPr>
        <a:xfrm rot="5400000">
          <a:off x="2144383" y="1279581"/>
          <a:ext cx="680139" cy="3503989"/>
        </a:xfrm>
        <a:prstGeom prst="round2SameRect">
          <a:avLst/>
        </a:prstGeom>
        <a:solidFill>
          <a:schemeClr val="lt1">
            <a:alpha val="90000"/>
            <a:hueOff val="0"/>
            <a:satOff val="0"/>
            <a:lumOff val="0"/>
            <a:alphaOff val="0"/>
          </a:schemeClr>
        </a:solidFill>
        <a:ln w="25400" cap="flat" cmpd="sng" algn="ctr">
          <a:solidFill>
            <a:schemeClr val="accent1">
              <a:shade val="50000"/>
              <a:hueOff val="180719"/>
              <a:satOff val="-3780"/>
              <a:lumOff val="210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latin typeface="Calibri" panose="020F0502020204030204" pitchFamily="34" charset="0"/>
              <a:cs typeface="Calibri" panose="020F0502020204030204" pitchFamily="34" charset="0"/>
            </a:rPr>
            <a:t>В порядке установленном для ГКУ до 01.01.2017</a:t>
          </a:r>
          <a:endParaRPr lang="ru-RU" sz="2100" kern="1200" dirty="0">
            <a:latin typeface="Calibri" panose="020F0502020204030204" pitchFamily="34" charset="0"/>
            <a:cs typeface="Calibri" panose="020F0502020204030204" pitchFamily="34" charset="0"/>
          </a:endParaRPr>
        </a:p>
      </dsp:txBody>
      <dsp:txXfrm rot="-5400000">
        <a:off x="732458" y="2724708"/>
        <a:ext cx="3470787" cy="6137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FA03F-1B11-4AD0-A2FA-8B06FEE29ED3}">
      <dsp:nvSpPr>
        <dsp:cNvPr id="0" name=""/>
        <dsp:cNvSpPr/>
      </dsp:nvSpPr>
      <dsp:spPr>
        <a:xfrm>
          <a:off x="0" y="3055894"/>
          <a:ext cx="6096000" cy="1004093"/>
        </a:xfrm>
        <a:prstGeom prst="rect">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0" kern="1200" dirty="0" smtClean="0"/>
            <a:t>ОРП вносит изменения в сведения ЕГРН в части местоположения  границ, а также в части их площади (в отношении земельных участков )</a:t>
          </a:r>
          <a:endParaRPr lang="ru-RU" sz="1800" kern="1200" dirty="0"/>
        </a:p>
      </dsp:txBody>
      <dsp:txXfrm>
        <a:off x="0" y="3055894"/>
        <a:ext cx="6096000" cy="1004093"/>
      </dsp:txXfrm>
    </dsp:sp>
    <dsp:sp modelId="{BFDD4DCE-1102-456A-B8D4-5E55ADFA6A86}">
      <dsp:nvSpPr>
        <dsp:cNvPr id="0" name=""/>
        <dsp:cNvSpPr/>
      </dsp:nvSpPr>
      <dsp:spPr>
        <a:xfrm rot="10800000">
          <a:off x="0" y="1529953"/>
          <a:ext cx="6096000" cy="1544296"/>
        </a:xfrm>
        <a:prstGeom prst="upArrowCallout">
          <a:avLst/>
        </a:prstGeom>
        <a:gradFill rotWithShape="0">
          <a:gsLst>
            <a:gs pos="0">
              <a:schemeClr val="accent1">
                <a:alpha val="90000"/>
                <a:hueOff val="0"/>
                <a:satOff val="0"/>
                <a:lumOff val="0"/>
                <a:alphaOff val="-20000"/>
                <a:tint val="50000"/>
                <a:satMod val="300000"/>
              </a:schemeClr>
            </a:gs>
            <a:gs pos="35000">
              <a:schemeClr val="accent1">
                <a:alpha val="90000"/>
                <a:hueOff val="0"/>
                <a:satOff val="0"/>
                <a:lumOff val="0"/>
                <a:alphaOff val="-20000"/>
                <a:tint val="37000"/>
                <a:satMod val="300000"/>
              </a:schemeClr>
            </a:gs>
            <a:gs pos="100000">
              <a:schemeClr val="accent1">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0" kern="1200" dirty="0" smtClean="0"/>
            <a:t>при наличии  параметров перехода (ключей)  ОРП осуществляет пересчет координат характерных точек всех границ  в местную систему координат </a:t>
          </a:r>
          <a:endParaRPr lang="ru-RU" sz="1800" kern="1200" dirty="0"/>
        </a:p>
      </dsp:txBody>
      <dsp:txXfrm rot="10800000">
        <a:off x="0" y="1529953"/>
        <a:ext cx="6096000" cy="1003437"/>
      </dsp:txXfrm>
    </dsp:sp>
    <dsp:sp modelId="{5A6463EB-5337-4C5E-991E-767F0675E788}">
      <dsp:nvSpPr>
        <dsp:cNvPr id="0" name=""/>
        <dsp:cNvSpPr/>
      </dsp:nvSpPr>
      <dsp:spPr>
        <a:xfrm rot="10800000">
          <a:off x="0" y="0"/>
          <a:ext cx="6096000" cy="1544296"/>
        </a:xfrm>
        <a:prstGeom prst="upArrowCallout">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0" kern="1200" dirty="0" smtClean="0"/>
            <a:t>Реестровая ошибка  - несоответствие  системы координат местной системе координат (МСК-59)  </a:t>
          </a:r>
        </a:p>
      </dsp:txBody>
      <dsp:txXfrm rot="10800000">
        <a:off x="0" y="0"/>
        <a:ext cx="6096000" cy="10034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7A3FB-A80B-4F47-A297-A6321AFBD999}">
      <dsp:nvSpPr>
        <dsp:cNvPr id="0" name=""/>
        <dsp:cNvSpPr/>
      </dsp:nvSpPr>
      <dsp:spPr>
        <a:xfrm>
          <a:off x="0" y="0"/>
          <a:ext cx="7200800" cy="0"/>
        </a:xfrm>
        <a:prstGeom prst="line">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602144-2585-4FF8-9892-FFD57947CF28}">
      <dsp:nvSpPr>
        <dsp:cNvPr id="0" name=""/>
        <dsp:cNvSpPr/>
      </dsp:nvSpPr>
      <dsp:spPr>
        <a:xfrm>
          <a:off x="0" y="0"/>
          <a:ext cx="144016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760" tIns="365760" rIns="365760" bIns="365760" numCol="1" spcCol="1270" anchor="t" anchorCtr="0">
          <a:noAutofit/>
        </a:bodyPr>
        <a:lstStyle/>
        <a:p>
          <a:pPr lvl="0" algn="l" defTabSz="4267200">
            <a:lnSpc>
              <a:spcPct val="90000"/>
            </a:lnSpc>
            <a:spcBef>
              <a:spcPct val="0"/>
            </a:spcBef>
            <a:spcAft>
              <a:spcPct val="35000"/>
            </a:spcAft>
          </a:pPr>
          <a:r>
            <a:rPr lang="ru-RU" sz="9600" b="1" kern="1200" dirty="0" smtClean="0">
              <a:solidFill>
                <a:srgbClr val="0070C0"/>
              </a:solidFill>
            </a:rPr>
            <a:t>!</a:t>
          </a:r>
          <a:endParaRPr lang="ru-RU" sz="9600" b="1" kern="1200" dirty="0">
            <a:solidFill>
              <a:srgbClr val="0070C0"/>
            </a:solidFill>
          </a:endParaRPr>
        </a:p>
      </dsp:txBody>
      <dsp:txXfrm>
        <a:off x="0" y="0"/>
        <a:ext cx="1440160" cy="4064000"/>
      </dsp:txXfrm>
    </dsp:sp>
    <dsp:sp modelId="{880F8986-7499-4182-AB3C-BD2A591244AF}">
      <dsp:nvSpPr>
        <dsp:cNvPr id="0" name=""/>
        <dsp:cNvSpPr/>
      </dsp:nvSpPr>
      <dsp:spPr>
        <a:xfrm>
          <a:off x="1548172" y="63500"/>
          <a:ext cx="5652628"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осуществляется в рамках учета изменений*</a:t>
          </a:r>
          <a:endParaRPr lang="ru-RU" sz="1800" kern="1200" dirty="0"/>
        </a:p>
      </dsp:txBody>
      <dsp:txXfrm>
        <a:off x="1548172" y="63500"/>
        <a:ext cx="5652628" cy="1269999"/>
      </dsp:txXfrm>
    </dsp:sp>
    <dsp:sp modelId="{949D32F8-6293-41BD-9CB2-FFD6F7390340}">
      <dsp:nvSpPr>
        <dsp:cNvPr id="0" name=""/>
        <dsp:cNvSpPr/>
      </dsp:nvSpPr>
      <dsp:spPr>
        <a:xfrm>
          <a:off x="1440160" y="1333499"/>
          <a:ext cx="57606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377BF5E-EA77-4F38-99D3-AB82CB8999B7}">
      <dsp:nvSpPr>
        <dsp:cNvPr id="0" name=""/>
        <dsp:cNvSpPr/>
      </dsp:nvSpPr>
      <dsp:spPr>
        <a:xfrm>
          <a:off x="1548172" y="1396999"/>
          <a:ext cx="5652628"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введено новое основание для приостановления ГКУ</a:t>
          </a:r>
          <a:endParaRPr lang="ru-RU" sz="1800" kern="1200" dirty="0"/>
        </a:p>
      </dsp:txBody>
      <dsp:txXfrm>
        <a:off x="1548172" y="1396999"/>
        <a:ext cx="5652628" cy="1269999"/>
      </dsp:txXfrm>
    </dsp:sp>
    <dsp:sp modelId="{95C8B07E-7FBD-467F-8C5E-6AF4CD7E5381}">
      <dsp:nvSpPr>
        <dsp:cNvPr id="0" name=""/>
        <dsp:cNvSpPr/>
      </dsp:nvSpPr>
      <dsp:spPr>
        <a:xfrm>
          <a:off x="1440160" y="2666999"/>
          <a:ext cx="57606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59E4A775-379C-4249-8B16-955A26527AFB}">
      <dsp:nvSpPr>
        <dsp:cNvPr id="0" name=""/>
        <dsp:cNvSpPr/>
      </dsp:nvSpPr>
      <dsp:spPr>
        <a:xfrm>
          <a:off x="1548172" y="2730499"/>
          <a:ext cx="5652628"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i="0" kern="1200" dirty="0" smtClean="0"/>
            <a:t>по заявлению правообладателя земельного участка , если такой правообладатель в соответствии с законом вправе выбрать данный ВРИ</a:t>
          </a:r>
          <a:endParaRPr lang="ru-RU" sz="1800" kern="1200" dirty="0"/>
        </a:p>
      </dsp:txBody>
      <dsp:txXfrm>
        <a:off x="1548172" y="2730499"/>
        <a:ext cx="5652628" cy="1269999"/>
      </dsp:txXfrm>
    </dsp:sp>
    <dsp:sp modelId="{9DE9FFBC-EB36-4068-88EA-5081550BA3C1}">
      <dsp:nvSpPr>
        <dsp:cNvPr id="0" name=""/>
        <dsp:cNvSpPr/>
      </dsp:nvSpPr>
      <dsp:spPr>
        <a:xfrm>
          <a:off x="1440160" y="4000499"/>
          <a:ext cx="576064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ru-RU"/>
          </a:p>
        </p:txBody>
      </p:sp>
      <p:sp>
        <p:nvSpPr>
          <p:cNvPr id="3" name="Дата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7DA69C25-A1DD-4319-ADE5-024E0189F4C4}" type="datetimeFigureOut">
              <a:rPr lang="ru-RU"/>
              <a:pPr>
                <a:defRPr/>
              </a:pPr>
              <a:t>23.07.2021</a:t>
            </a:fld>
            <a:endParaRPr lang="ru-RU"/>
          </a:p>
        </p:txBody>
      </p:sp>
      <p:sp>
        <p:nvSpPr>
          <p:cNvPr id="4" name="Нижний колонтитул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ru-RU"/>
          </a:p>
        </p:txBody>
      </p:sp>
      <p:sp>
        <p:nvSpPr>
          <p:cNvPr id="5" name="Номер слайда 4"/>
          <p:cNvSpPr>
            <a:spLocks noGrp="1"/>
          </p:cNvSpPr>
          <p:nvPr>
            <p:ph type="sldNum" sz="quarter" idx="3"/>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D7C300D-F3DD-4A24-A30D-EBE054FF1020}" type="slidenum">
              <a:rPr lang="ru-RU" altLang="ru-RU"/>
              <a:pPr/>
              <a:t>‹#›</a:t>
            </a:fld>
            <a:endParaRPr lang="ru-RU" altLang="ru-RU"/>
          </a:p>
        </p:txBody>
      </p:sp>
    </p:spTree>
    <p:extLst>
      <p:ext uri="{BB962C8B-B14F-4D97-AF65-F5344CB8AC3E}">
        <p14:creationId xmlns:p14="http://schemas.microsoft.com/office/powerpoint/2010/main" val="16536378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092591EC-D8C6-48F2-A5E0-299B62650DEE}" type="datetimeFigureOut">
              <a:rPr lang="ru-RU"/>
              <a:pPr>
                <a:defRPr/>
              </a:pPr>
              <a:t>23.07.2021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BA41DFB-A3D1-4F8C-843D-6C79EA4E53E4}" type="slidenum">
              <a:rPr lang="ru-RU" altLang="ru-RU"/>
              <a:pPr/>
              <a:t>‹#›</a:t>
            </a:fld>
            <a:endParaRPr lang="ru-RU" altLang="ru-RU"/>
          </a:p>
        </p:txBody>
      </p:sp>
    </p:spTree>
    <p:extLst>
      <p:ext uri="{BB962C8B-B14F-4D97-AF65-F5344CB8AC3E}">
        <p14:creationId xmlns:p14="http://schemas.microsoft.com/office/powerpoint/2010/main" val="22421298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4812" algn="l" defTabSz="913932" rtl="0" eaLnBrk="1" latinLnBrk="0" hangingPunct="1">
      <a:defRPr sz="1200" kern="1200">
        <a:solidFill>
          <a:schemeClr val="tx1"/>
        </a:solidFill>
        <a:latin typeface="+mn-lt"/>
        <a:ea typeface="+mn-ea"/>
        <a:cs typeface="+mn-cs"/>
      </a:defRPr>
    </a:lvl6pPr>
    <a:lvl7pPr marL="2741777" algn="l" defTabSz="913932" rtl="0" eaLnBrk="1" latinLnBrk="0" hangingPunct="1">
      <a:defRPr sz="1200" kern="1200">
        <a:solidFill>
          <a:schemeClr val="tx1"/>
        </a:solidFill>
        <a:latin typeface="+mn-lt"/>
        <a:ea typeface="+mn-ea"/>
        <a:cs typeface="+mn-cs"/>
      </a:defRPr>
    </a:lvl7pPr>
    <a:lvl8pPr marL="3198736" algn="l" defTabSz="913932" rtl="0" eaLnBrk="1" latinLnBrk="0" hangingPunct="1">
      <a:defRPr sz="1200" kern="1200">
        <a:solidFill>
          <a:schemeClr val="tx1"/>
        </a:solidFill>
        <a:latin typeface="+mn-lt"/>
        <a:ea typeface="+mn-ea"/>
        <a:cs typeface="+mn-cs"/>
      </a:defRPr>
    </a:lvl8pPr>
    <a:lvl9pPr marL="3655697" algn="l" defTabSz="9139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9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358EC1A-C6AE-498A-9750-F8ADD12E3540}" type="slidenum">
              <a:rPr lang="ru-RU" altLang="ru-RU"/>
              <a:pPr/>
              <a:t>4</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78B24B6-3146-4EA8-A0C7-ECBAD54DB9CC}" type="slidenum">
              <a:rPr lang="ru-RU" altLang="ru-RU"/>
              <a:pPr/>
              <a:t>15</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990"/>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9100" indent="0" algn="ctr">
              <a:buNone/>
              <a:defRPr>
                <a:solidFill>
                  <a:schemeClr val="tx1">
                    <a:tint val="75000"/>
                  </a:schemeClr>
                </a:solidFill>
              </a:defRPr>
            </a:lvl2pPr>
            <a:lvl3pPr marL="898200" indent="0" algn="ctr">
              <a:buNone/>
              <a:defRPr>
                <a:solidFill>
                  <a:schemeClr val="tx1">
                    <a:tint val="75000"/>
                  </a:schemeClr>
                </a:solidFill>
              </a:defRPr>
            </a:lvl3pPr>
            <a:lvl4pPr marL="1347298" indent="0" algn="ctr">
              <a:buNone/>
              <a:defRPr>
                <a:solidFill>
                  <a:schemeClr val="tx1">
                    <a:tint val="75000"/>
                  </a:schemeClr>
                </a:solidFill>
              </a:defRPr>
            </a:lvl4pPr>
            <a:lvl5pPr marL="1796338" indent="0" algn="ctr">
              <a:buNone/>
              <a:defRPr>
                <a:solidFill>
                  <a:schemeClr val="tx1">
                    <a:tint val="75000"/>
                  </a:schemeClr>
                </a:solidFill>
              </a:defRPr>
            </a:lvl5pPr>
            <a:lvl6pPr marL="2245348" indent="0" algn="ctr">
              <a:buNone/>
              <a:defRPr>
                <a:solidFill>
                  <a:schemeClr val="tx1">
                    <a:tint val="75000"/>
                  </a:schemeClr>
                </a:solidFill>
              </a:defRPr>
            </a:lvl6pPr>
            <a:lvl7pPr marL="2694377" indent="0" algn="ctr">
              <a:buNone/>
              <a:defRPr>
                <a:solidFill>
                  <a:schemeClr val="tx1">
                    <a:tint val="75000"/>
                  </a:schemeClr>
                </a:solidFill>
              </a:defRPr>
            </a:lvl7pPr>
            <a:lvl8pPr marL="3143399" indent="0" algn="ctr">
              <a:buNone/>
              <a:defRPr>
                <a:solidFill>
                  <a:schemeClr val="tx1">
                    <a:tint val="75000"/>
                  </a:schemeClr>
                </a:solidFill>
              </a:defRPr>
            </a:lvl8pPr>
            <a:lvl9pPr marL="359243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b="1">
                <a:latin typeface="Arial" charset="0"/>
              </a:defRPr>
            </a:lvl1pPr>
          </a:lstStyle>
          <a:p>
            <a:fld id="{C5B6628C-F094-4F97-9F02-518AAAD1D985}" type="slidenum">
              <a:rPr lang="ru-RU" altLang="ru-RU"/>
              <a:pPr/>
              <a:t>‹#›</a:t>
            </a:fld>
            <a:endParaRPr lang="ru-RU" altLang="ru-RU"/>
          </a:p>
        </p:txBody>
      </p:sp>
    </p:spTree>
    <p:extLst>
      <p:ext uri="{BB962C8B-B14F-4D97-AF65-F5344CB8AC3E}">
        <p14:creationId xmlns:p14="http://schemas.microsoft.com/office/powerpoint/2010/main" val="38527770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b="1">
                <a:latin typeface="Arial" charset="0"/>
              </a:defRPr>
            </a:lvl1pPr>
          </a:lstStyle>
          <a:p>
            <a:fld id="{F206A664-B5C4-4E24-8B94-78FB97CD9273}" type="slidenum">
              <a:rPr lang="ru-RU" altLang="ru-RU"/>
              <a:pPr/>
              <a:t>‹#›</a:t>
            </a:fld>
            <a:endParaRPr lang="ru-RU" altLang="ru-RU"/>
          </a:p>
        </p:txBody>
      </p:sp>
    </p:spTree>
    <p:extLst>
      <p:ext uri="{BB962C8B-B14F-4D97-AF65-F5344CB8AC3E}">
        <p14:creationId xmlns:p14="http://schemas.microsoft.com/office/powerpoint/2010/main" val="140352675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5"/>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5"/>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b="1">
                <a:latin typeface="Arial" charset="0"/>
              </a:defRPr>
            </a:lvl1pPr>
          </a:lstStyle>
          <a:p>
            <a:fld id="{DF58BFC0-04FC-43BF-B322-EB703212CFCD}" type="slidenum">
              <a:rPr lang="ru-RU" altLang="ru-RU"/>
              <a:pPr/>
              <a:t>‹#›</a:t>
            </a:fld>
            <a:endParaRPr lang="ru-RU" altLang="ru-RU"/>
          </a:p>
        </p:txBody>
      </p:sp>
    </p:spTree>
    <p:extLst>
      <p:ext uri="{BB962C8B-B14F-4D97-AF65-F5344CB8AC3E}">
        <p14:creationId xmlns:p14="http://schemas.microsoft.com/office/powerpoint/2010/main" val="877571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b="1">
                <a:latin typeface="Arial" charset="0"/>
              </a:defRPr>
            </a:lvl1pPr>
          </a:lstStyle>
          <a:p>
            <a:fld id="{052020CE-9B5E-47AB-AE34-EC3DE4716100}" type="slidenum">
              <a:rPr lang="ru-RU" altLang="ru-RU"/>
              <a:pPr/>
              <a:t>‹#›</a:t>
            </a:fld>
            <a:endParaRPr lang="ru-RU" altLang="ru-RU"/>
          </a:p>
        </p:txBody>
      </p:sp>
    </p:spTree>
    <p:extLst>
      <p:ext uri="{BB962C8B-B14F-4D97-AF65-F5344CB8AC3E}">
        <p14:creationId xmlns:p14="http://schemas.microsoft.com/office/powerpoint/2010/main" val="50251506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4" y="4406903"/>
            <a:ext cx="7772400" cy="136207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49100" indent="0">
              <a:buNone/>
              <a:defRPr sz="1800">
                <a:solidFill>
                  <a:schemeClr val="tx1">
                    <a:tint val="75000"/>
                  </a:schemeClr>
                </a:solidFill>
              </a:defRPr>
            </a:lvl2pPr>
            <a:lvl3pPr marL="898200" indent="0">
              <a:buNone/>
              <a:defRPr sz="1600">
                <a:solidFill>
                  <a:schemeClr val="tx1">
                    <a:tint val="75000"/>
                  </a:schemeClr>
                </a:solidFill>
              </a:defRPr>
            </a:lvl3pPr>
            <a:lvl4pPr marL="1347298" indent="0">
              <a:buNone/>
              <a:defRPr sz="1400">
                <a:solidFill>
                  <a:schemeClr val="tx1">
                    <a:tint val="75000"/>
                  </a:schemeClr>
                </a:solidFill>
              </a:defRPr>
            </a:lvl4pPr>
            <a:lvl5pPr marL="1796338" indent="0">
              <a:buNone/>
              <a:defRPr sz="1400">
                <a:solidFill>
                  <a:schemeClr val="tx1">
                    <a:tint val="75000"/>
                  </a:schemeClr>
                </a:solidFill>
              </a:defRPr>
            </a:lvl5pPr>
            <a:lvl6pPr marL="2245348" indent="0">
              <a:buNone/>
              <a:defRPr sz="1400">
                <a:solidFill>
                  <a:schemeClr val="tx1">
                    <a:tint val="75000"/>
                  </a:schemeClr>
                </a:solidFill>
              </a:defRPr>
            </a:lvl6pPr>
            <a:lvl7pPr marL="2694377" indent="0">
              <a:buNone/>
              <a:defRPr sz="1400">
                <a:solidFill>
                  <a:schemeClr val="tx1">
                    <a:tint val="75000"/>
                  </a:schemeClr>
                </a:solidFill>
              </a:defRPr>
            </a:lvl7pPr>
            <a:lvl8pPr marL="3143399" indent="0">
              <a:buNone/>
              <a:defRPr sz="1400">
                <a:solidFill>
                  <a:schemeClr val="tx1">
                    <a:tint val="75000"/>
                  </a:schemeClr>
                </a:solidFill>
              </a:defRPr>
            </a:lvl8pPr>
            <a:lvl9pPr marL="3592433"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b="1">
                <a:latin typeface="Arial" charset="0"/>
              </a:defRPr>
            </a:lvl1pPr>
          </a:lstStyle>
          <a:p>
            <a:fld id="{DFD37E27-E118-4A7E-9A8E-BC398CBA38EA}" type="slidenum">
              <a:rPr lang="ru-RU" altLang="ru-RU"/>
              <a:pPr/>
              <a:t>‹#›</a:t>
            </a:fld>
            <a:endParaRPr lang="ru-RU" altLang="ru-RU"/>
          </a:p>
        </p:txBody>
      </p:sp>
    </p:spTree>
    <p:extLst>
      <p:ext uri="{BB962C8B-B14F-4D97-AF65-F5344CB8AC3E}">
        <p14:creationId xmlns:p14="http://schemas.microsoft.com/office/powerpoint/2010/main" val="9086007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hangingPunct="0">
              <a:defRPr b="1">
                <a:latin typeface="Arial" charset="0"/>
              </a:defRPr>
            </a:lvl1pPr>
          </a:lstStyle>
          <a:p>
            <a:fld id="{C7FF688B-C1C0-4947-8B43-F6AF40C139DA}" type="slidenum">
              <a:rPr lang="ru-RU" altLang="ru-RU"/>
              <a:pPr/>
              <a:t>‹#›</a:t>
            </a:fld>
            <a:endParaRPr lang="ru-RU" altLang="ru-RU"/>
          </a:p>
        </p:txBody>
      </p:sp>
    </p:spTree>
    <p:extLst>
      <p:ext uri="{BB962C8B-B14F-4D97-AF65-F5344CB8AC3E}">
        <p14:creationId xmlns:p14="http://schemas.microsoft.com/office/powerpoint/2010/main" val="369589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6"/>
            <a:ext cx="4040188" cy="639762"/>
          </a:xfrm>
        </p:spPr>
        <p:txBody>
          <a:bodyPr anchor="b"/>
          <a:lstStyle>
            <a:lvl1pPr marL="0" indent="0">
              <a:buNone/>
              <a:defRPr sz="2400" b="1"/>
            </a:lvl1pPr>
            <a:lvl2pPr marL="449100" indent="0">
              <a:buNone/>
              <a:defRPr sz="2000" b="1"/>
            </a:lvl2pPr>
            <a:lvl3pPr marL="898200" indent="0">
              <a:buNone/>
              <a:defRPr sz="1800" b="1"/>
            </a:lvl3pPr>
            <a:lvl4pPr marL="1347298" indent="0">
              <a:buNone/>
              <a:defRPr sz="1600" b="1"/>
            </a:lvl4pPr>
            <a:lvl5pPr marL="1796338" indent="0">
              <a:buNone/>
              <a:defRPr sz="1600" b="1"/>
            </a:lvl5pPr>
            <a:lvl6pPr marL="2245348" indent="0">
              <a:buNone/>
              <a:defRPr sz="1600" b="1"/>
            </a:lvl6pPr>
            <a:lvl7pPr marL="2694377" indent="0">
              <a:buNone/>
              <a:defRPr sz="1600" b="1"/>
            </a:lvl7pPr>
            <a:lvl8pPr marL="3143399" indent="0">
              <a:buNone/>
              <a:defRPr sz="1600" b="1"/>
            </a:lvl8pPr>
            <a:lvl9pPr marL="359243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8" y="1535116"/>
            <a:ext cx="4041775" cy="639762"/>
          </a:xfrm>
        </p:spPr>
        <p:txBody>
          <a:bodyPr anchor="b"/>
          <a:lstStyle>
            <a:lvl1pPr marL="0" indent="0">
              <a:buNone/>
              <a:defRPr sz="2400" b="1"/>
            </a:lvl1pPr>
            <a:lvl2pPr marL="449100" indent="0">
              <a:buNone/>
              <a:defRPr sz="2000" b="1"/>
            </a:lvl2pPr>
            <a:lvl3pPr marL="898200" indent="0">
              <a:buNone/>
              <a:defRPr sz="1800" b="1"/>
            </a:lvl3pPr>
            <a:lvl4pPr marL="1347298" indent="0">
              <a:buNone/>
              <a:defRPr sz="1600" b="1"/>
            </a:lvl4pPr>
            <a:lvl5pPr marL="1796338" indent="0">
              <a:buNone/>
              <a:defRPr sz="1600" b="1"/>
            </a:lvl5pPr>
            <a:lvl6pPr marL="2245348" indent="0">
              <a:buNone/>
              <a:defRPr sz="1600" b="1"/>
            </a:lvl6pPr>
            <a:lvl7pPr marL="2694377" indent="0">
              <a:buNone/>
              <a:defRPr sz="1600" b="1"/>
            </a:lvl7pPr>
            <a:lvl8pPr marL="3143399" indent="0">
              <a:buNone/>
              <a:defRPr sz="1600" b="1"/>
            </a:lvl8pPr>
            <a:lvl9pPr marL="359243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8" name="Нижний колонтитул 7"/>
          <p:cNvSpPr>
            <a:spLocks noGrp="1"/>
          </p:cNvSpPr>
          <p:nvPr>
            <p:ph type="ftr" sz="quarter" idx="11"/>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eaLnBrk="0" hangingPunct="0">
              <a:defRPr b="1">
                <a:latin typeface="Arial" charset="0"/>
              </a:defRPr>
            </a:lvl1pPr>
          </a:lstStyle>
          <a:p>
            <a:fld id="{AA04D563-B4A2-4240-A621-62ADA114E420}" type="slidenum">
              <a:rPr lang="ru-RU" altLang="ru-RU"/>
              <a:pPr/>
              <a:t>‹#›</a:t>
            </a:fld>
            <a:endParaRPr lang="ru-RU" altLang="ru-RU"/>
          </a:p>
        </p:txBody>
      </p:sp>
    </p:spTree>
    <p:extLst>
      <p:ext uri="{BB962C8B-B14F-4D97-AF65-F5344CB8AC3E}">
        <p14:creationId xmlns:p14="http://schemas.microsoft.com/office/powerpoint/2010/main" val="35496533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4" name="Нижний колонтитул 3"/>
          <p:cNvSpPr>
            <a:spLocks noGrp="1"/>
          </p:cNvSpPr>
          <p:nvPr>
            <p:ph type="ftr" sz="quarter" idx="11"/>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eaLnBrk="0" hangingPunct="0">
              <a:defRPr b="1">
                <a:latin typeface="Arial" charset="0"/>
              </a:defRPr>
            </a:lvl1pPr>
          </a:lstStyle>
          <a:p>
            <a:fld id="{787EC8A7-C3A4-4009-A556-8C9DD8A585AF}" type="slidenum">
              <a:rPr lang="ru-RU" altLang="ru-RU"/>
              <a:pPr/>
              <a:t>‹#›</a:t>
            </a:fld>
            <a:endParaRPr lang="ru-RU" altLang="ru-RU"/>
          </a:p>
        </p:txBody>
      </p:sp>
    </p:spTree>
    <p:extLst>
      <p:ext uri="{BB962C8B-B14F-4D97-AF65-F5344CB8AC3E}">
        <p14:creationId xmlns:p14="http://schemas.microsoft.com/office/powerpoint/2010/main" val="7855479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3" name="Нижний колонтитул 2"/>
          <p:cNvSpPr>
            <a:spLocks noGrp="1"/>
          </p:cNvSpPr>
          <p:nvPr>
            <p:ph type="ftr" sz="quarter" idx="11"/>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eaLnBrk="0" hangingPunct="0">
              <a:defRPr b="1">
                <a:latin typeface="Arial" charset="0"/>
              </a:defRPr>
            </a:lvl1pPr>
          </a:lstStyle>
          <a:p>
            <a:fld id="{57EB2615-919F-4B33-BDAF-C896077FA1E9}" type="slidenum">
              <a:rPr lang="ru-RU" altLang="ru-RU"/>
              <a:pPr/>
              <a:t>‹#›</a:t>
            </a:fld>
            <a:endParaRPr lang="ru-RU" altLang="ru-RU"/>
          </a:p>
        </p:txBody>
      </p:sp>
    </p:spTree>
    <p:extLst>
      <p:ext uri="{BB962C8B-B14F-4D97-AF65-F5344CB8AC3E}">
        <p14:creationId xmlns:p14="http://schemas.microsoft.com/office/powerpoint/2010/main" val="32306595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2"/>
            <a:ext cx="300831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4"/>
            <a:ext cx="3008314" cy="4691063"/>
          </a:xfrm>
        </p:spPr>
        <p:txBody>
          <a:bodyPr/>
          <a:lstStyle>
            <a:lvl1pPr marL="0" indent="0">
              <a:buNone/>
              <a:defRPr sz="1400"/>
            </a:lvl1pPr>
            <a:lvl2pPr marL="449100" indent="0">
              <a:buNone/>
              <a:defRPr sz="1200"/>
            </a:lvl2pPr>
            <a:lvl3pPr marL="898200" indent="0">
              <a:buNone/>
              <a:defRPr sz="1000"/>
            </a:lvl3pPr>
            <a:lvl4pPr marL="1347298" indent="0">
              <a:buNone/>
              <a:defRPr sz="800"/>
            </a:lvl4pPr>
            <a:lvl5pPr marL="1796338" indent="0">
              <a:buNone/>
              <a:defRPr sz="800"/>
            </a:lvl5pPr>
            <a:lvl6pPr marL="2245348" indent="0">
              <a:buNone/>
              <a:defRPr sz="800"/>
            </a:lvl6pPr>
            <a:lvl7pPr marL="2694377" indent="0">
              <a:buNone/>
              <a:defRPr sz="800"/>
            </a:lvl7pPr>
            <a:lvl8pPr marL="3143399" indent="0">
              <a:buNone/>
              <a:defRPr sz="800"/>
            </a:lvl8pPr>
            <a:lvl9pPr marL="3592433"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hangingPunct="0">
              <a:defRPr b="1">
                <a:latin typeface="Arial" charset="0"/>
              </a:defRPr>
            </a:lvl1pPr>
          </a:lstStyle>
          <a:p>
            <a:fld id="{51E38B97-D6F8-4524-BAC1-65483E7B160F}" type="slidenum">
              <a:rPr lang="ru-RU" altLang="ru-RU"/>
              <a:pPr/>
              <a:t>‹#›</a:t>
            </a:fld>
            <a:endParaRPr lang="ru-RU" altLang="ru-RU"/>
          </a:p>
        </p:txBody>
      </p:sp>
    </p:spTree>
    <p:extLst>
      <p:ext uri="{BB962C8B-B14F-4D97-AF65-F5344CB8AC3E}">
        <p14:creationId xmlns:p14="http://schemas.microsoft.com/office/powerpoint/2010/main" val="58856376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49100" indent="0">
              <a:buNone/>
              <a:defRPr sz="2800"/>
            </a:lvl2pPr>
            <a:lvl3pPr marL="898200" indent="0">
              <a:buNone/>
              <a:defRPr sz="2400"/>
            </a:lvl3pPr>
            <a:lvl4pPr marL="1347298" indent="0">
              <a:buNone/>
              <a:defRPr sz="2000"/>
            </a:lvl4pPr>
            <a:lvl5pPr marL="1796338" indent="0">
              <a:buNone/>
              <a:defRPr sz="2000"/>
            </a:lvl5pPr>
            <a:lvl6pPr marL="2245348" indent="0">
              <a:buNone/>
              <a:defRPr sz="2000"/>
            </a:lvl6pPr>
            <a:lvl7pPr marL="2694377" indent="0">
              <a:buNone/>
              <a:defRPr sz="2000"/>
            </a:lvl7pPr>
            <a:lvl8pPr marL="3143399" indent="0">
              <a:buNone/>
              <a:defRPr sz="2000"/>
            </a:lvl8pPr>
            <a:lvl9pPr marL="3592433"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49100" indent="0">
              <a:buNone/>
              <a:defRPr sz="1200"/>
            </a:lvl2pPr>
            <a:lvl3pPr marL="898200" indent="0">
              <a:buNone/>
              <a:defRPr sz="1000"/>
            </a:lvl3pPr>
            <a:lvl4pPr marL="1347298" indent="0">
              <a:buNone/>
              <a:defRPr sz="800"/>
            </a:lvl4pPr>
            <a:lvl5pPr marL="1796338" indent="0">
              <a:buNone/>
              <a:defRPr sz="800"/>
            </a:lvl5pPr>
            <a:lvl6pPr marL="2245348" indent="0">
              <a:buNone/>
              <a:defRPr sz="800"/>
            </a:lvl6pPr>
            <a:lvl7pPr marL="2694377" indent="0">
              <a:buNone/>
              <a:defRPr sz="800"/>
            </a:lvl7pPr>
            <a:lvl8pPr marL="3143399" indent="0">
              <a:buNone/>
              <a:defRPr sz="800"/>
            </a:lvl8pPr>
            <a:lvl9pPr marL="3592433"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b="1">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hangingPunct="0">
              <a:defRPr b="1">
                <a:latin typeface="Arial" charset="0"/>
              </a:defRPr>
            </a:lvl1pPr>
          </a:lstStyle>
          <a:p>
            <a:fld id="{A8990699-0378-4AF3-9C3F-70E196170B99}" type="slidenum">
              <a:rPr lang="ru-RU" altLang="ru-RU"/>
              <a:pPr/>
              <a:t>‹#›</a:t>
            </a:fld>
            <a:endParaRPr lang="ru-RU" altLang="ru-RU"/>
          </a:p>
        </p:txBody>
      </p:sp>
    </p:spTree>
    <p:extLst>
      <p:ext uri="{BB962C8B-B14F-4D97-AF65-F5344CB8AC3E}">
        <p14:creationId xmlns:p14="http://schemas.microsoft.com/office/powerpoint/2010/main" val="20145354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20" tIns="44866" rIns="89820" bIns="44866"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20" tIns="44866" rIns="89820" bIns="44866"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6713"/>
          </a:xfrm>
          <a:prstGeom prst="rect">
            <a:avLst/>
          </a:prstGeom>
        </p:spPr>
        <p:txBody>
          <a:bodyPr vert="horz" lIns="89820" tIns="44866" rIns="89820" bIns="44866" rtlCol="0" anchor="ctr"/>
          <a:lstStyle>
            <a:lvl1pPr algn="l" eaLnBrk="1" fontAlgn="auto" hangingPunct="1">
              <a:spcBef>
                <a:spcPts val="0"/>
              </a:spcBef>
              <a:spcAft>
                <a:spcPts val="0"/>
              </a:spcAft>
              <a:defRPr sz="1200" b="0">
                <a:solidFill>
                  <a:prstClr val="black">
                    <a:tint val="75000"/>
                  </a:prstClr>
                </a:solidFill>
                <a:latin typeface="Calibri"/>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6713"/>
          </a:xfrm>
          <a:prstGeom prst="rect">
            <a:avLst/>
          </a:prstGeom>
        </p:spPr>
        <p:txBody>
          <a:bodyPr vert="horz" lIns="89820" tIns="44866" rIns="89820" bIns="44866" rtlCol="0" anchor="ctr"/>
          <a:lstStyle>
            <a:lvl1pPr algn="ctr" eaLnBrk="1" fontAlgn="auto" hangingPunct="1">
              <a:spcBef>
                <a:spcPts val="0"/>
              </a:spcBef>
              <a:spcAft>
                <a:spcPts val="0"/>
              </a:spcAft>
              <a:defRPr sz="1200" b="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6713"/>
          </a:xfrm>
          <a:prstGeom prst="rect">
            <a:avLst/>
          </a:prstGeom>
        </p:spPr>
        <p:txBody>
          <a:bodyPr vert="horz" wrap="square" lIns="89820" tIns="44866" rIns="89820" bIns="44866" numCol="1" anchor="ctr" anchorCtr="0" compatLnSpc="1">
            <a:prstTxWarp prst="textNoShape">
              <a:avLst/>
            </a:prstTxWarp>
          </a:bodyPr>
          <a:lstStyle>
            <a:lvl1pPr algn="r" eaLnBrk="1" hangingPunct="1">
              <a:defRPr sz="1200" b="0">
                <a:solidFill>
                  <a:srgbClr val="898989"/>
                </a:solidFill>
                <a:latin typeface="Calibri" pitchFamily="34" charset="0"/>
                <a:cs typeface="Arial" charset="0"/>
              </a:defRPr>
            </a:lvl1pPr>
          </a:lstStyle>
          <a:p>
            <a:fld id="{AEA59C3B-3CA8-4E59-AA6E-6E16E691624D}"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8867" r:id="rId1"/>
    <p:sldLayoutId id="2147488868" r:id="rId2"/>
    <p:sldLayoutId id="2147488869" r:id="rId3"/>
    <p:sldLayoutId id="2147488870" r:id="rId4"/>
    <p:sldLayoutId id="2147488871" r:id="rId5"/>
    <p:sldLayoutId id="2147488872" r:id="rId6"/>
    <p:sldLayoutId id="2147488873" r:id="rId7"/>
    <p:sldLayoutId id="2147488874" r:id="rId8"/>
    <p:sldLayoutId id="2147488875" r:id="rId9"/>
    <p:sldLayoutId id="2147488876" r:id="rId10"/>
    <p:sldLayoutId id="2147488877" r:id="rId11"/>
  </p:sldLayoutIdLst>
  <p:transition/>
  <p:timing>
    <p:tnLst>
      <p:par>
        <p:cTn id="1" dur="indefinite" restart="never" nodeType="tmRoot"/>
      </p:par>
    </p:tnLst>
  </p:timing>
  <p:hf hdr="0" ftr="0" dt="0"/>
  <p:txStyles>
    <p:titleStyle>
      <a:lvl1pPr algn="ctr" defTabSz="895350" rtl="0" eaLnBrk="0" fontAlgn="base" hangingPunct="0">
        <a:spcBef>
          <a:spcPct val="0"/>
        </a:spcBef>
        <a:spcAft>
          <a:spcPct val="0"/>
        </a:spcAft>
        <a:defRPr sz="4400" kern="1200">
          <a:solidFill>
            <a:schemeClr val="tx1"/>
          </a:solidFill>
          <a:latin typeface="+mj-lt"/>
          <a:ea typeface="+mj-ea"/>
          <a:cs typeface="+mj-cs"/>
        </a:defRPr>
      </a:lvl1pPr>
      <a:lvl2pPr algn="ctr" defTabSz="895350" rtl="0" eaLnBrk="0" fontAlgn="base" hangingPunct="0">
        <a:spcBef>
          <a:spcPct val="0"/>
        </a:spcBef>
        <a:spcAft>
          <a:spcPct val="0"/>
        </a:spcAft>
        <a:defRPr sz="4400">
          <a:solidFill>
            <a:schemeClr val="tx1"/>
          </a:solidFill>
          <a:latin typeface="Calibri" panose="020F0502020204030204" pitchFamily="34" charset="0"/>
        </a:defRPr>
      </a:lvl2pPr>
      <a:lvl3pPr algn="ctr" defTabSz="895350" rtl="0" eaLnBrk="0" fontAlgn="base" hangingPunct="0">
        <a:spcBef>
          <a:spcPct val="0"/>
        </a:spcBef>
        <a:spcAft>
          <a:spcPct val="0"/>
        </a:spcAft>
        <a:defRPr sz="4400">
          <a:solidFill>
            <a:schemeClr val="tx1"/>
          </a:solidFill>
          <a:latin typeface="Calibri" panose="020F0502020204030204" pitchFamily="34" charset="0"/>
        </a:defRPr>
      </a:lvl3pPr>
      <a:lvl4pPr algn="ctr" defTabSz="895350" rtl="0" eaLnBrk="0" fontAlgn="base" hangingPunct="0">
        <a:spcBef>
          <a:spcPct val="0"/>
        </a:spcBef>
        <a:spcAft>
          <a:spcPct val="0"/>
        </a:spcAft>
        <a:defRPr sz="4400">
          <a:solidFill>
            <a:schemeClr val="tx1"/>
          </a:solidFill>
          <a:latin typeface="Calibri" panose="020F0502020204030204" pitchFamily="34" charset="0"/>
        </a:defRPr>
      </a:lvl4pPr>
      <a:lvl5pPr algn="ctr" defTabSz="895350" rtl="0" eaLnBrk="0" fontAlgn="base" hangingPunct="0">
        <a:spcBef>
          <a:spcPct val="0"/>
        </a:spcBef>
        <a:spcAft>
          <a:spcPct val="0"/>
        </a:spcAft>
        <a:defRPr sz="4400">
          <a:solidFill>
            <a:schemeClr val="tx1"/>
          </a:solidFill>
          <a:latin typeface="Calibri" panose="020F0502020204030204" pitchFamily="34" charset="0"/>
        </a:defRPr>
      </a:lvl5pPr>
      <a:lvl6pPr marL="548398" algn="ctr" defTabSz="896860" rtl="0" fontAlgn="base">
        <a:spcBef>
          <a:spcPct val="0"/>
        </a:spcBef>
        <a:spcAft>
          <a:spcPct val="0"/>
        </a:spcAft>
        <a:defRPr sz="4400">
          <a:solidFill>
            <a:schemeClr val="tx1"/>
          </a:solidFill>
          <a:latin typeface="Calibri" panose="020F0502020204030204" pitchFamily="34" charset="0"/>
        </a:defRPr>
      </a:lvl6pPr>
      <a:lvl7pPr marL="1096796" algn="ctr" defTabSz="896860" rtl="0" fontAlgn="base">
        <a:spcBef>
          <a:spcPct val="0"/>
        </a:spcBef>
        <a:spcAft>
          <a:spcPct val="0"/>
        </a:spcAft>
        <a:defRPr sz="4400">
          <a:solidFill>
            <a:schemeClr val="tx1"/>
          </a:solidFill>
          <a:latin typeface="Calibri" panose="020F0502020204030204" pitchFamily="34" charset="0"/>
        </a:defRPr>
      </a:lvl7pPr>
      <a:lvl8pPr marL="1645194" algn="ctr" defTabSz="896860" rtl="0" fontAlgn="base">
        <a:spcBef>
          <a:spcPct val="0"/>
        </a:spcBef>
        <a:spcAft>
          <a:spcPct val="0"/>
        </a:spcAft>
        <a:defRPr sz="4400">
          <a:solidFill>
            <a:schemeClr val="tx1"/>
          </a:solidFill>
          <a:latin typeface="Calibri" panose="020F0502020204030204" pitchFamily="34" charset="0"/>
        </a:defRPr>
      </a:lvl8pPr>
      <a:lvl9pPr marL="2193596" algn="ctr" defTabSz="896860" rtl="0" fontAlgn="base">
        <a:spcBef>
          <a:spcPct val="0"/>
        </a:spcBef>
        <a:spcAft>
          <a:spcPct val="0"/>
        </a:spcAft>
        <a:defRPr sz="4400">
          <a:solidFill>
            <a:schemeClr val="tx1"/>
          </a:solidFill>
          <a:latin typeface="Calibri" panose="020F0502020204030204" pitchFamily="34" charset="0"/>
        </a:defRPr>
      </a:lvl9pPr>
    </p:titleStyle>
    <p:bodyStyle>
      <a:lvl1pPr marL="334963" indent="-334963" algn="l" defTabSz="89535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28663" indent="-279400" algn="l" defTabSz="89535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20775" indent="-222250" algn="l" defTabSz="89535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70038" indent="-222250" algn="l" defTabSz="89535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19300" indent="-222250" algn="l" defTabSz="89535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469746" indent="-224549" algn="l" defTabSz="8982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18783" indent="-224549" algn="l" defTabSz="8982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67805" indent="-224549" algn="l" defTabSz="8982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16818" indent="-224549" algn="l" defTabSz="8982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898200" rtl="0" eaLnBrk="1" latinLnBrk="0" hangingPunct="1">
        <a:defRPr sz="1800" kern="1200">
          <a:solidFill>
            <a:schemeClr val="tx1"/>
          </a:solidFill>
          <a:latin typeface="+mn-lt"/>
          <a:ea typeface="+mn-ea"/>
          <a:cs typeface="+mn-cs"/>
        </a:defRPr>
      </a:lvl1pPr>
      <a:lvl2pPr marL="449100" algn="l" defTabSz="898200" rtl="0" eaLnBrk="1" latinLnBrk="0" hangingPunct="1">
        <a:defRPr sz="1800" kern="1200">
          <a:solidFill>
            <a:schemeClr val="tx1"/>
          </a:solidFill>
          <a:latin typeface="+mn-lt"/>
          <a:ea typeface="+mn-ea"/>
          <a:cs typeface="+mn-cs"/>
        </a:defRPr>
      </a:lvl2pPr>
      <a:lvl3pPr marL="898200" algn="l" defTabSz="898200" rtl="0" eaLnBrk="1" latinLnBrk="0" hangingPunct="1">
        <a:defRPr sz="1800" kern="1200">
          <a:solidFill>
            <a:schemeClr val="tx1"/>
          </a:solidFill>
          <a:latin typeface="+mn-lt"/>
          <a:ea typeface="+mn-ea"/>
          <a:cs typeface="+mn-cs"/>
        </a:defRPr>
      </a:lvl3pPr>
      <a:lvl4pPr marL="1347298" algn="l" defTabSz="898200" rtl="0" eaLnBrk="1" latinLnBrk="0" hangingPunct="1">
        <a:defRPr sz="1800" kern="1200">
          <a:solidFill>
            <a:schemeClr val="tx1"/>
          </a:solidFill>
          <a:latin typeface="+mn-lt"/>
          <a:ea typeface="+mn-ea"/>
          <a:cs typeface="+mn-cs"/>
        </a:defRPr>
      </a:lvl4pPr>
      <a:lvl5pPr marL="1796338" algn="l" defTabSz="898200" rtl="0" eaLnBrk="1" latinLnBrk="0" hangingPunct="1">
        <a:defRPr sz="1800" kern="1200">
          <a:solidFill>
            <a:schemeClr val="tx1"/>
          </a:solidFill>
          <a:latin typeface="+mn-lt"/>
          <a:ea typeface="+mn-ea"/>
          <a:cs typeface="+mn-cs"/>
        </a:defRPr>
      </a:lvl5pPr>
      <a:lvl6pPr marL="2245348" algn="l" defTabSz="898200" rtl="0" eaLnBrk="1" latinLnBrk="0" hangingPunct="1">
        <a:defRPr sz="1800" kern="1200">
          <a:solidFill>
            <a:schemeClr val="tx1"/>
          </a:solidFill>
          <a:latin typeface="+mn-lt"/>
          <a:ea typeface="+mn-ea"/>
          <a:cs typeface="+mn-cs"/>
        </a:defRPr>
      </a:lvl6pPr>
      <a:lvl7pPr marL="2694377" algn="l" defTabSz="898200" rtl="0" eaLnBrk="1" latinLnBrk="0" hangingPunct="1">
        <a:defRPr sz="1800" kern="1200">
          <a:solidFill>
            <a:schemeClr val="tx1"/>
          </a:solidFill>
          <a:latin typeface="+mn-lt"/>
          <a:ea typeface="+mn-ea"/>
          <a:cs typeface="+mn-cs"/>
        </a:defRPr>
      </a:lvl7pPr>
      <a:lvl8pPr marL="3143399" algn="l" defTabSz="898200" rtl="0" eaLnBrk="1" latinLnBrk="0" hangingPunct="1">
        <a:defRPr sz="1800" kern="1200">
          <a:solidFill>
            <a:schemeClr val="tx1"/>
          </a:solidFill>
          <a:latin typeface="+mn-lt"/>
          <a:ea typeface="+mn-ea"/>
          <a:cs typeface="+mn-cs"/>
        </a:defRPr>
      </a:lvl8pPr>
      <a:lvl9pPr marL="3592433" algn="l" defTabSz="898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2.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6.jpeg"/><Relationship Id="rId7" Type="http://schemas.openxmlformats.org/officeDocument/2006/relationships/diagramColors" Target="../diagrams/colors10.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3.png"/><Relationship Id="rId7" Type="http://schemas.openxmlformats.org/officeDocument/2006/relationships/diagramColors" Target="../diagrams/colors11.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6.jpeg"/><Relationship Id="rId4" Type="http://schemas.openxmlformats.org/officeDocument/2006/relationships/diagramData" Target="../diagrams/data3.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12"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Layout" Target="../diagrams/layout5.xml"/><Relationship Id="rId11" Type="http://schemas.openxmlformats.org/officeDocument/2006/relationships/image" Target="../media/image14.jpeg"/><Relationship Id="rId5" Type="http://schemas.openxmlformats.org/officeDocument/2006/relationships/diagramData" Target="../diagrams/data5.xml"/><Relationship Id="rId10" Type="http://schemas.openxmlformats.org/officeDocument/2006/relationships/image" Target="../media/image13.jpeg"/><Relationship Id="rId4" Type="http://schemas.openxmlformats.org/officeDocument/2006/relationships/image" Target="../media/image12.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араллелограмм 2"/>
          <p:cNvSpPr/>
          <p:nvPr/>
        </p:nvSpPr>
        <p:spPr>
          <a:xfrm>
            <a:off x="0" y="0"/>
            <a:ext cx="4645025" cy="6858000"/>
          </a:xfrm>
          <a:prstGeom prst="parallelogram">
            <a:avLst>
              <a:gd name="adj" fmla="val 306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5363"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28670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0"/>
            <a:ext cx="6084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9388" y="1412875"/>
            <a:ext cx="3600450" cy="5616575"/>
          </a:xfrm>
          <a:prstGeom prst="rect">
            <a:avLst/>
          </a:prstGeom>
          <a:noFill/>
        </p:spPr>
        <p:txBody>
          <a:bodyPr>
            <a:spAutoFit/>
          </a:bodyPr>
          <a:lstStyle/>
          <a:p>
            <a:pPr algn="ctr">
              <a:defRPr/>
            </a:pPr>
            <a:r>
              <a:rPr lang="ru-RU" sz="2400" dirty="0">
                <a:solidFill>
                  <a:srgbClr val="3866A2"/>
                </a:solidFill>
                <a:latin typeface="Segoe UI" panose="020B0502040204020203" pitchFamily="34" charset="0"/>
                <a:cs typeface="Segoe UI" panose="020B0502040204020203" pitchFamily="34" charset="0"/>
              </a:rPr>
              <a:t>«Об изменениях в законодательстве в сфере кадастрового учета земельных участков»*</a:t>
            </a:r>
            <a:endParaRPr lang="ru-RU" sz="2800" dirty="0">
              <a:latin typeface="Arial" panose="020B0604020202020204" pitchFamily="34" charset="0"/>
            </a:endParaRPr>
          </a:p>
          <a:p>
            <a:pPr>
              <a:defRPr/>
            </a:pPr>
            <a:endParaRPr lang="ru-RU" altLang="ru-RU" sz="2000" dirty="0">
              <a:solidFill>
                <a:schemeClr val="accent5">
                  <a:lumMod val="75000"/>
                </a:schemeClr>
              </a:solidFill>
              <a:latin typeface="Segoe UI Semibold" panose="020B0702040204020203" pitchFamily="34" charset="0"/>
              <a:cs typeface="Times New Roman" pitchFamily="18" charset="0"/>
            </a:endParaRPr>
          </a:p>
          <a:p>
            <a:pPr>
              <a:defRPr/>
            </a:pPr>
            <a:r>
              <a:rPr lang="ru-RU" altLang="ru-RU" sz="1600" dirty="0">
                <a:solidFill>
                  <a:schemeClr val="accent5">
                    <a:lumMod val="75000"/>
                  </a:schemeClr>
                </a:solidFill>
                <a:latin typeface="Segoe UI Semibold" panose="020B0702040204020203" pitchFamily="34" charset="0"/>
                <a:cs typeface="Times New Roman" pitchFamily="18" charset="0"/>
              </a:rPr>
              <a:t>* В связи с вступлением в силу Федерального закона от 30.04.2021 № 120-ФЗ</a:t>
            </a:r>
          </a:p>
          <a:p>
            <a:pPr>
              <a:defRPr/>
            </a:pPr>
            <a:endParaRPr lang="en-US" altLang="ru-RU" dirty="0">
              <a:solidFill>
                <a:srgbClr val="2B405C"/>
              </a:solidFill>
              <a:latin typeface="Segoe UI" panose="020B0502040204020203" pitchFamily="34" charset="0"/>
              <a:cs typeface="Segoe UI" panose="020B0502040204020203" pitchFamily="34" charset="0"/>
            </a:endParaRPr>
          </a:p>
          <a:p>
            <a:pPr>
              <a:defRPr/>
            </a:pPr>
            <a:endParaRPr lang="ru-RU" altLang="ru-RU" dirty="0">
              <a:solidFill>
                <a:srgbClr val="2B405C"/>
              </a:solidFill>
              <a:latin typeface="Segoe UI" panose="020B0502040204020203" pitchFamily="34" charset="0"/>
              <a:cs typeface="Segoe UI" panose="020B0502040204020203" pitchFamily="34" charset="0"/>
            </a:endParaRPr>
          </a:p>
          <a:p>
            <a:pPr>
              <a:defRPr/>
            </a:pPr>
            <a:r>
              <a:rPr lang="ru-RU" altLang="ru-RU" dirty="0">
                <a:solidFill>
                  <a:srgbClr val="2B405C"/>
                </a:solidFill>
                <a:latin typeface="Segoe UI" panose="020B0502040204020203" pitchFamily="34" charset="0"/>
                <a:cs typeface="Segoe UI" panose="020B0502040204020203" pitchFamily="34" charset="0"/>
              </a:rPr>
              <a:t>Начальник отдела кадастрового учета и государственной регистрации прав на земельные участки</a:t>
            </a:r>
            <a:endParaRPr lang="en-US" altLang="ru-RU" dirty="0">
              <a:solidFill>
                <a:srgbClr val="2B405C"/>
              </a:solidFill>
              <a:latin typeface="Segoe UI" panose="020B0502040204020203" pitchFamily="34" charset="0"/>
              <a:cs typeface="Segoe UI" panose="020B0502040204020203" pitchFamily="34" charset="0"/>
            </a:endParaRPr>
          </a:p>
          <a:p>
            <a:pPr>
              <a:defRPr/>
            </a:pPr>
            <a:endParaRPr lang="ru-RU" altLang="ru-RU" dirty="0">
              <a:solidFill>
                <a:srgbClr val="2B405C"/>
              </a:solidFill>
              <a:latin typeface="Segoe UI" panose="020B0502040204020203" pitchFamily="34" charset="0"/>
              <a:cs typeface="Segoe UI" panose="020B0502040204020203" pitchFamily="34" charset="0"/>
            </a:endParaRPr>
          </a:p>
          <a:p>
            <a:pPr>
              <a:defRPr/>
            </a:pPr>
            <a:r>
              <a:rPr lang="ru-RU" altLang="ru-RU" dirty="0">
                <a:solidFill>
                  <a:srgbClr val="2B405C"/>
                </a:solidFill>
                <a:latin typeface="Segoe UI" panose="020B0502040204020203" pitchFamily="34" charset="0"/>
                <a:cs typeface="Segoe UI" panose="020B0502040204020203" pitchFamily="34" charset="0"/>
              </a:rPr>
              <a:t>Клюшова Е.В.</a:t>
            </a:r>
          </a:p>
          <a:p>
            <a:pPr>
              <a:defRPr/>
            </a:pPr>
            <a:endParaRPr lang="ru-RU" sz="2700" dirty="0">
              <a:solidFill>
                <a:srgbClr val="2B405C"/>
              </a:solidFill>
              <a:latin typeface="Segoe UI" panose="020B0502040204020203" pitchFamily="34" charset="0"/>
              <a:cs typeface="Segoe UI" panose="020B0502040204020203"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CD5304E-A9BA-47BF-ABAB-1BC45490321F}" type="slidenum">
              <a:rPr lang="ru-RU" altLang="ru-RU"/>
              <a:pPr/>
              <a:t>10</a:t>
            </a:fld>
            <a:endParaRPr lang="ru-RU" altLang="ru-RU"/>
          </a:p>
        </p:txBody>
      </p:sp>
      <p:pic>
        <p:nvPicPr>
          <p:cNvPr id="25604" name="Рисунок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84150"/>
            <a:ext cx="517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1"/>
          <p:cNvSpPr txBox="1">
            <a:spLocks noChangeArrowheads="1"/>
          </p:cNvSpPr>
          <p:nvPr/>
        </p:nvSpPr>
        <p:spPr bwMode="auto">
          <a:xfrm>
            <a:off x="885825" y="207963"/>
            <a:ext cx="8147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a:t> </a:t>
            </a:r>
            <a:r>
              <a:rPr lang="ru-RU" altLang="ru-RU" sz="2400">
                <a:latin typeface="Calibri" pitchFamily="34" charset="0"/>
                <a:ea typeface="Calibri" pitchFamily="34" charset="0"/>
                <a:cs typeface="Calibri" pitchFamily="34" charset="0"/>
              </a:rPr>
              <a:t>Особенности осуществления ГКУ и ГРП при образовании объекта недвижимости (изменения в статью 41) </a:t>
            </a:r>
          </a:p>
          <a:p>
            <a:endParaRPr lang="ru-RU" altLang="ru-RU" sz="2400">
              <a:latin typeface="Calibri" pitchFamily="34" charset="0"/>
              <a:ea typeface="Calibri" pitchFamily="34" charset="0"/>
              <a:cs typeface="Calibri" pitchFamily="34" charset="0"/>
            </a:endParaRPr>
          </a:p>
        </p:txBody>
      </p:sp>
      <p:sp>
        <p:nvSpPr>
          <p:cNvPr id="25606" name="TextBox 2"/>
          <p:cNvSpPr txBox="1">
            <a:spLocks noChangeArrowheads="1"/>
          </p:cNvSpPr>
          <p:nvPr/>
        </p:nvSpPr>
        <p:spPr bwMode="auto">
          <a:xfrm>
            <a:off x="971550" y="1484313"/>
            <a:ext cx="786288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b="1">
                <a:solidFill>
                  <a:schemeClr val="tx1"/>
                </a:solidFill>
                <a:latin typeface="Arial" charset="0"/>
              </a:defRPr>
            </a:lvl1pPr>
            <a:lvl2pPr>
              <a:defRPr b="1">
                <a:solidFill>
                  <a:schemeClr val="tx1"/>
                </a:solidFill>
                <a:latin typeface="Arial" charset="0"/>
              </a:defRPr>
            </a:lvl2pPr>
            <a:lvl3pPr>
              <a:defRPr b="1">
                <a:solidFill>
                  <a:schemeClr val="tx1"/>
                </a:solidFill>
                <a:latin typeface="Arial" charset="0"/>
              </a:defRPr>
            </a:lvl3pPr>
            <a:lvl4pPr>
              <a:defRPr b="1">
                <a:solidFill>
                  <a:schemeClr val="tx1"/>
                </a:solidFill>
                <a:latin typeface="Arial" charset="0"/>
              </a:defRPr>
            </a:lvl4pPr>
            <a:lvl5pPr>
              <a:defRPr b="1">
                <a:solidFill>
                  <a:schemeClr val="tx1"/>
                </a:solidFill>
                <a:latin typeface="Arial" charset="0"/>
              </a:defRPr>
            </a:lvl5pPr>
            <a:lvl6pPr marL="2284413" indent="1588" eaLnBrk="0" fontAlgn="base" hangingPunct="0">
              <a:spcBef>
                <a:spcPct val="0"/>
              </a:spcBef>
              <a:spcAft>
                <a:spcPct val="0"/>
              </a:spcAft>
              <a:defRPr b="1">
                <a:solidFill>
                  <a:schemeClr val="tx1"/>
                </a:solidFill>
                <a:latin typeface="Arial" charset="0"/>
              </a:defRPr>
            </a:lvl6pPr>
            <a:lvl7pPr marL="2741613" indent="1588" eaLnBrk="0" fontAlgn="base" hangingPunct="0">
              <a:spcBef>
                <a:spcPct val="0"/>
              </a:spcBef>
              <a:spcAft>
                <a:spcPct val="0"/>
              </a:spcAft>
              <a:defRPr b="1">
                <a:solidFill>
                  <a:schemeClr val="tx1"/>
                </a:solidFill>
                <a:latin typeface="Arial" charset="0"/>
              </a:defRPr>
            </a:lvl7pPr>
            <a:lvl8pPr marL="3198813" indent="1588" eaLnBrk="0" fontAlgn="base" hangingPunct="0">
              <a:spcBef>
                <a:spcPct val="0"/>
              </a:spcBef>
              <a:spcAft>
                <a:spcPct val="0"/>
              </a:spcAft>
              <a:defRPr b="1">
                <a:solidFill>
                  <a:schemeClr val="tx1"/>
                </a:solidFill>
                <a:latin typeface="Arial" charset="0"/>
              </a:defRPr>
            </a:lvl8pPr>
            <a:lvl9pPr marL="3656013" indent="1588" eaLnBrk="0" fontAlgn="base" hangingPunct="0">
              <a:spcBef>
                <a:spcPct val="0"/>
              </a:spcBef>
              <a:spcAft>
                <a:spcPct val="0"/>
              </a:spcAft>
              <a:defRPr b="1">
                <a:solidFill>
                  <a:schemeClr val="tx1"/>
                </a:solidFill>
                <a:latin typeface="Arial" charset="0"/>
              </a:defRPr>
            </a:lvl9pPr>
          </a:lstStyle>
          <a:p>
            <a:pPr algn="just"/>
            <a:r>
              <a:rPr lang="ru-RU" altLang="ru-RU" b="0">
                <a:latin typeface="Calibri" pitchFamily="34" charset="0"/>
                <a:ea typeface="Calibri" pitchFamily="34" charset="0"/>
                <a:cs typeface="Calibri" pitchFamily="34" charset="0"/>
              </a:rPr>
              <a:t>4. Введено новое основание для снятия с ГКУ частей земельных участков: орган регистрации прав по истечении трех лет со дня осуществления ГКУ части земельного участка сформированного на земельном участке, находящемся в государственной или муниципальной собственности для установления применительно к ней сервитута, снимает с ГКУ такую часть земельного участка, если на основании соглашения об установлении сервитута не осуществлена государственная регистрация сервитута в отношении такого земельного участка (ч. 19 ст. 41). </a:t>
            </a:r>
          </a:p>
          <a:p>
            <a:endParaRPr lang="ru-RU" altLang="ru-RU" sz="1600" b="0"/>
          </a:p>
          <a:p>
            <a:endParaRPr lang="ru-RU" altLang="ru-RU" sz="1600" b="0"/>
          </a:p>
          <a:p>
            <a:pPr>
              <a:buFontTx/>
              <a:buChar char="-"/>
            </a:pPr>
            <a:endParaRPr lang="ru-RU" altLang="ru-RU" sz="1600" b="0"/>
          </a:p>
          <a:p>
            <a:endParaRPr lang="ru-RU" altLang="ru-RU" sz="1600" b="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A4D74A3-A7C7-43ED-B3E8-485EAC2696E3}" type="slidenum">
              <a:rPr lang="ru-RU" altLang="ru-RU"/>
              <a:pPr/>
              <a:t>11</a:t>
            </a:fld>
            <a:endParaRPr lang="ru-RU" altLang="ru-RU"/>
          </a:p>
        </p:txBody>
      </p:sp>
      <p:pic>
        <p:nvPicPr>
          <p:cNvPr id="26628" name="Рисунок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84150"/>
            <a:ext cx="517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1"/>
          <p:cNvSpPr txBox="1">
            <a:spLocks noChangeArrowheads="1"/>
          </p:cNvSpPr>
          <p:nvPr/>
        </p:nvSpPr>
        <p:spPr bwMode="auto">
          <a:xfrm>
            <a:off x="885825" y="207963"/>
            <a:ext cx="8147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a:t>  </a:t>
            </a:r>
            <a:r>
              <a:rPr lang="ru-RU" altLang="ru-RU" sz="2400">
                <a:latin typeface="Calibri" pitchFamily="34" charset="0"/>
                <a:ea typeface="Calibri" pitchFamily="34" charset="0"/>
                <a:cs typeface="Calibri" pitchFamily="34" charset="0"/>
              </a:rPr>
              <a:t>Особенности осуществления ГКУ при уточнении границ земельных участков  (изменения в статью 43) </a:t>
            </a:r>
          </a:p>
          <a:p>
            <a:endParaRPr lang="ru-RU" altLang="ru-RU"/>
          </a:p>
        </p:txBody>
      </p:sp>
      <p:sp>
        <p:nvSpPr>
          <p:cNvPr id="26630" name="TextBox 2"/>
          <p:cNvSpPr txBox="1">
            <a:spLocks noChangeArrowheads="1"/>
          </p:cNvSpPr>
          <p:nvPr/>
        </p:nvSpPr>
        <p:spPr bwMode="auto">
          <a:xfrm>
            <a:off x="395288" y="1484313"/>
            <a:ext cx="84391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5600">
              <a:defRPr b="1">
                <a:solidFill>
                  <a:schemeClr val="tx1"/>
                </a:solidFill>
                <a:latin typeface="Arial" charset="0"/>
              </a:defRPr>
            </a:lvl1pPr>
            <a:lvl2pPr>
              <a:defRPr b="1">
                <a:solidFill>
                  <a:schemeClr val="tx1"/>
                </a:solidFill>
                <a:latin typeface="Arial" charset="0"/>
              </a:defRPr>
            </a:lvl2pPr>
            <a:lvl3pPr>
              <a:defRPr b="1">
                <a:solidFill>
                  <a:schemeClr val="tx1"/>
                </a:solidFill>
                <a:latin typeface="Arial" charset="0"/>
              </a:defRPr>
            </a:lvl3pPr>
            <a:lvl4pPr>
              <a:defRPr b="1">
                <a:solidFill>
                  <a:schemeClr val="tx1"/>
                </a:solidFill>
                <a:latin typeface="Arial" charset="0"/>
              </a:defRPr>
            </a:lvl4pPr>
            <a:lvl5pPr>
              <a:defRPr b="1">
                <a:solidFill>
                  <a:schemeClr val="tx1"/>
                </a:solidFill>
                <a:latin typeface="Arial" charset="0"/>
              </a:defRPr>
            </a:lvl5pPr>
            <a:lvl6pPr marL="2284413" indent="1588" eaLnBrk="0" fontAlgn="base" hangingPunct="0">
              <a:spcBef>
                <a:spcPct val="0"/>
              </a:spcBef>
              <a:spcAft>
                <a:spcPct val="0"/>
              </a:spcAft>
              <a:defRPr b="1">
                <a:solidFill>
                  <a:schemeClr val="tx1"/>
                </a:solidFill>
                <a:latin typeface="Arial" charset="0"/>
              </a:defRPr>
            </a:lvl6pPr>
            <a:lvl7pPr marL="2741613" indent="1588" eaLnBrk="0" fontAlgn="base" hangingPunct="0">
              <a:spcBef>
                <a:spcPct val="0"/>
              </a:spcBef>
              <a:spcAft>
                <a:spcPct val="0"/>
              </a:spcAft>
              <a:defRPr b="1">
                <a:solidFill>
                  <a:schemeClr val="tx1"/>
                </a:solidFill>
                <a:latin typeface="Arial" charset="0"/>
              </a:defRPr>
            </a:lvl7pPr>
            <a:lvl8pPr marL="3198813" indent="1588" eaLnBrk="0" fontAlgn="base" hangingPunct="0">
              <a:spcBef>
                <a:spcPct val="0"/>
              </a:spcBef>
              <a:spcAft>
                <a:spcPct val="0"/>
              </a:spcAft>
              <a:defRPr b="1">
                <a:solidFill>
                  <a:schemeClr val="tx1"/>
                </a:solidFill>
                <a:latin typeface="Arial" charset="0"/>
              </a:defRPr>
            </a:lvl8pPr>
            <a:lvl9pPr marL="3656013" indent="1588" eaLnBrk="0" fontAlgn="base" hangingPunct="0">
              <a:spcBef>
                <a:spcPct val="0"/>
              </a:spcBef>
              <a:spcAft>
                <a:spcPct val="0"/>
              </a:spcAft>
              <a:defRPr b="1">
                <a:solidFill>
                  <a:schemeClr val="tx1"/>
                </a:solidFill>
                <a:latin typeface="Arial" charset="0"/>
              </a:defRPr>
            </a:lvl9pPr>
          </a:lstStyle>
          <a:p>
            <a:pPr algn="ctr"/>
            <a:r>
              <a:rPr lang="ru-RU" altLang="ru-RU">
                <a:latin typeface="Calibri" pitchFamily="34" charset="0"/>
                <a:ea typeface="Calibri" pitchFamily="34" charset="0"/>
                <a:cs typeface="Calibri" pitchFamily="34" charset="0"/>
              </a:rPr>
              <a:t>ГКУ в связи с изменением описания местоположения границ земельного участка и (или) его площади (за исключением случаев образования земельного участка при выделе или разделе с измененным), осуществляется при условии:</a:t>
            </a:r>
          </a:p>
          <a:p>
            <a:pPr algn="ctr"/>
            <a:endParaRPr lang="ru-RU" altLang="ru-RU">
              <a:latin typeface="Calibri" pitchFamily="34" charset="0"/>
              <a:ea typeface="Calibri" pitchFamily="34" charset="0"/>
              <a:cs typeface="Calibri" pitchFamily="34" charset="0"/>
            </a:endParaRPr>
          </a:p>
          <a:p>
            <a:pPr algn="just"/>
            <a:endParaRPr lang="ru-RU" altLang="ru-RU" b="0">
              <a:latin typeface="Calibri" pitchFamily="34" charset="0"/>
              <a:ea typeface="Calibri" pitchFamily="34" charset="0"/>
              <a:cs typeface="Calibri" pitchFamily="34" charset="0"/>
            </a:endParaRPr>
          </a:p>
          <a:p>
            <a:pPr algn="just"/>
            <a:r>
              <a:rPr lang="ru-RU" altLang="ru-RU" b="0">
                <a:latin typeface="Calibri" pitchFamily="34" charset="0"/>
                <a:ea typeface="Calibri" pitchFamily="34" charset="0"/>
                <a:cs typeface="Calibri" pitchFamily="34" charset="0"/>
              </a:rPr>
              <a:t>                                                                или</a:t>
            </a:r>
          </a:p>
          <a:p>
            <a:pPr algn="just"/>
            <a:endParaRPr lang="ru-RU" altLang="ru-RU" b="0">
              <a:latin typeface="Calibri" pitchFamily="34" charset="0"/>
              <a:ea typeface="Calibri" pitchFamily="34" charset="0"/>
              <a:cs typeface="Calibri" pitchFamily="34" charset="0"/>
            </a:endParaRPr>
          </a:p>
          <a:p>
            <a:pPr algn="just"/>
            <a:endParaRPr lang="ru-RU" altLang="ru-RU" b="0">
              <a:latin typeface="Calibri" pitchFamily="34" charset="0"/>
              <a:ea typeface="Calibri" pitchFamily="34" charset="0"/>
              <a:cs typeface="Calibri" pitchFamily="34" charset="0"/>
            </a:endParaRPr>
          </a:p>
          <a:p>
            <a:pPr algn="just"/>
            <a:endParaRPr lang="ru-RU" altLang="ru-RU" b="0">
              <a:latin typeface="Calibri" pitchFamily="34" charset="0"/>
              <a:ea typeface="Calibri" pitchFamily="34" charset="0"/>
              <a:cs typeface="Calibri" pitchFamily="34" charset="0"/>
            </a:endParaRPr>
          </a:p>
        </p:txBody>
      </p:sp>
      <p:sp>
        <p:nvSpPr>
          <p:cNvPr id="6" name="Стрелка вниз 5"/>
          <p:cNvSpPr/>
          <p:nvPr/>
        </p:nvSpPr>
        <p:spPr>
          <a:xfrm>
            <a:off x="2281238" y="2505075"/>
            <a:ext cx="485775" cy="979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трелка вниз 10"/>
          <p:cNvSpPr/>
          <p:nvPr/>
        </p:nvSpPr>
        <p:spPr>
          <a:xfrm>
            <a:off x="6227763" y="2509838"/>
            <a:ext cx="485775"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633" name="TextBox 6"/>
          <p:cNvSpPr txBox="1">
            <a:spLocks noChangeArrowheads="1"/>
          </p:cNvSpPr>
          <p:nvPr/>
        </p:nvSpPr>
        <p:spPr bwMode="auto">
          <a:xfrm>
            <a:off x="827088" y="3487738"/>
            <a:ext cx="34321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0">
                <a:latin typeface="Calibri" pitchFamily="34" charset="0"/>
                <a:ea typeface="Calibri" pitchFamily="34" charset="0"/>
                <a:cs typeface="Calibri" pitchFamily="34" charset="0"/>
              </a:rPr>
              <a:t>если такие изменения связаны с уточнением описания местоположения границ земельного участка, сведения о котором, содержащиеся в ЕГРН не соответствуют установленным требованиям к описанию местоположения границ земельных участков</a:t>
            </a:r>
            <a:endParaRPr lang="ru-RU" altLang="ru-RU" sz="1600"/>
          </a:p>
        </p:txBody>
      </p:sp>
      <p:sp>
        <p:nvSpPr>
          <p:cNvPr id="26634" name="TextBox 7"/>
          <p:cNvSpPr txBox="1">
            <a:spLocks noChangeArrowheads="1"/>
          </p:cNvSpPr>
          <p:nvPr/>
        </p:nvSpPr>
        <p:spPr bwMode="auto">
          <a:xfrm>
            <a:off x="4662488" y="3614738"/>
            <a:ext cx="3616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5600">
              <a:defRPr b="1">
                <a:solidFill>
                  <a:schemeClr val="tx1"/>
                </a:solidFill>
                <a:latin typeface="Arial" charset="0"/>
              </a:defRPr>
            </a:lvl1pPr>
            <a:lvl2pPr>
              <a:defRPr b="1">
                <a:solidFill>
                  <a:schemeClr val="tx1"/>
                </a:solidFill>
                <a:latin typeface="Arial" charset="0"/>
              </a:defRPr>
            </a:lvl2pPr>
            <a:lvl3pPr>
              <a:defRPr b="1">
                <a:solidFill>
                  <a:schemeClr val="tx1"/>
                </a:solidFill>
                <a:latin typeface="Arial" charset="0"/>
              </a:defRPr>
            </a:lvl3pPr>
            <a:lvl4pPr>
              <a:defRPr b="1">
                <a:solidFill>
                  <a:schemeClr val="tx1"/>
                </a:solidFill>
                <a:latin typeface="Arial" charset="0"/>
              </a:defRPr>
            </a:lvl4pPr>
            <a:lvl5pPr>
              <a:defRPr b="1">
                <a:solidFill>
                  <a:schemeClr val="tx1"/>
                </a:solidFill>
                <a:latin typeface="Arial" charset="0"/>
              </a:defRPr>
            </a:lvl5pPr>
            <a:lvl6pPr marL="2284413" indent="1588" eaLnBrk="0" fontAlgn="base" hangingPunct="0">
              <a:spcBef>
                <a:spcPct val="0"/>
              </a:spcBef>
              <a:spcAft>
                <a:spcPct val="0"/>
              </a:spcAft>
              <a:defRPr b="1">
                <a:solidFill>
                  <a:schemeClr val="tx1"/>
                </a:solidFill>
                <a:latin typeface="Arial" charset="0"/>
              </a:defRPr>
            </a:lvl6pPr>
            <a:lvl7pPr marL="2741613" indent="1588" eaLnBrk="0" fontAlgn="base" hangingPunct="0">
              <a:spcBef>
                <a:spcPct val="0"/>
              </a:spcBef>
              <a:spcAft>
                <a:spcPct val="0"/>
              </a:spcAft>
              <a:defRPr b="1">
                <a:solidFill>
                  <a:schemeClr val="tx1"/>
                </a:solidFill>
                <a:latin typeface="Arial" charset="0"/>
              </a:defRPr>
            </a:lvl7pPr>
            <a:lvl8pPr marL="3198813" indent="1588" eaLnBrk="0" fontAlgn="base" hangingPunct="0">
              <a:spcBef>
                <a:spcPct val="0"/>
              </a:spcBef>
              <a:spcAft>
                <a:spcPct val="0"/>
              </a:spcAft>
              <a:defRPr b="1">
                <a:solidFill>
                  <a:schemeClr val="tx1"/>
                </a:solidFill>
                <a:latin typeface="Arial" charset="0"/>
              </a:defRPr>
            </a:lvl8pPr>
            <a:lvl9pPr marL="3656013" indent="1588" eaLnBrk="0" fontAlgn="base" hangingPunct="0">
              <a:spcBef>
                <a:spcPct val="0"/>
              </a:spcBef>
              <a:spcAft>
                <a:spcPct val="0"/>
              </a:spcAft>
              <a:defRPr b="1">
                <a:solidFill>
                  <a:schemeClr val="tx1"/>
                </a:solidFill>
                <a:latin typeface="Arial" charset="0"/>
              </a:defRPr>
            </a:lvl9pPr>
          </a:lstStyle>
          <a:p>
            <a:pPr algn="ctr"/>
            <a:r>
              <a:rPr lang="ru-RU" altLang="ru-RU" b="0">
                <a:latin typeface="Calibri" pitchFamily="34" charset="0"/>
                <a:ea typeface="Calibri" pitchFamily="34" charset="0"/>
                <a:cs typeface="Calibri" pitchFamily="34" charset="0"/>
              </a:rPr>
              <a:t>в содержащемся в ЕРГН описании местоположения границ земельного участка выявлена реестровая ошибка </a:t>
            </a:r>
          </a:p>
          <a:p>
            <a:pPr algn="just"/>
            <a:endParaRPr lang="ru-RU" altLang="ru-RU" sz="1600" b="0"/>
          </a:p>
          <a:p>
            <a:endParaRPr lang="ru-RU" altLang="ru-RU"/>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9A53C5-1A25-4643-B359-DF473DDB6585}" type="slidenum">
              <a:rPr lang="ru-RU" altLang="ru-RU"/>
              <a:pPr/>
              <a:t>12</a:t>
            </a:fld>
            <a:endParaRPr lang="ru-RU" altLang="ru-RU"/>
          </a:p>
        </p:txBody>
      </p:sp>
      <p:pic>
        <p:nvPicPr>
          <p:cNvPr id="27652" name="Рисунок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84150"/>
            <a:ext cx="517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1"/>
          <p:cNvSpPr txBox="1">
            <a:spLocks noChangeArrowheads="1"/>
          </p:cNvSpPr>
          <p:nvPr/>
        </p:nvSpPr>
        <p:spPr bwMode="auto">
          <a:xfrm>
            <a:off x="885825" y="207963"/>
            <a:ext cx="8147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2400">
                <a:latin typeface="Calibri" pitchFamily="34" charset="0"/>
                <a:ea typeface="Calibri" pitchFamily="34" charset="0"/>
                <a:cs typeface="Calibri" pitchFamily="34" charset="0"/>
              </a:rPr>
              <a:t>Особенности осуществления ГКУ при уточнении границ земельных участков  (изменения в статью 43) </a:t>
            </a:r>
          </a:p>
          <a:p>
            <a:endParaRPr lang="ru-RU" altLang="ru-RU"/>
          </a:p>
        </p:txBody>
      </p:sp>
      <p:sp>
        <p:nvSpPr>
          <p:cNvPr id="27654" name="TextBox 2"/>
          <p:cNvSpPr txBox="1">
            <a:spLocks noChangeArrowheads="1"/>
          </p:cNvSpPr>
          <p:nvPr/>
        </p:nvSpPr>
        <p:spPr bwMode="auto">
          <a:xfrm>
            <a:off x="971550" y="1484313"/>
            <a:ext cx="7862888"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b="0">
                <a:latin typeface="Calibri" pitchFamily="34" charset="0"/>
                <a:ea typeface="Calibri" pitchFamily="34" charset="0"/>
                <a:cs typeface="Calibri" pitchFamily="34" charset="0"/>
              </a:rPr>
              <a:t>Согласование местоположение границ путем проставления личной подписи в акте согласования при ГКУ обязательно:</a:t>
            </a:r>
          </a:p>
          <a:p>
            <a:endParaRPr lang="ru-RU" altLang="ru-RU" b="0">
              <a:latin typeface="Calibri" pitchFamily="34" charset="0"/>
              <a:ea typeface="Calibri" pitchFamily="34" charset="0"/>
              <a:cs typeface="Calibri" pitchFamily="34" charset="0"/>
            </a:endParaRPr>
          </a:p>
          <a:p>
            <a:pPr>
              <a:buFontTx/>
              <a:buChar char="-"/>
            </a:pPr>
            <a:r>
              <a:rPr lang="ru-RU" altLang="ru-RU" b="0">
                <a:latin typeface="Calibri" pitchFamily="34" charset="0"/>
                <a:ea typeface="Calibri" pitchFamily="34" charset="0"/>
                <a:cs typeface="Calibri" pitchFamily="34" charset="0"/>
              </a:rPr>
              <a:t>при ГКУ в связи с уточнением местоположения части границ земельного участка, которая одновременно является общей частью границ других земельных участков, и (или) изменением площади земельного участка и требуется внесение изменений в сведения, содержащиеся в ЕГРН, о смежных с ним земельных участках;</a:t>
            </a:r>
          </a:p>
          <a:p>
            <a:endParaRPr lang="ru-RU" altLang="ru-RU" b="0">
              <a:latin typeface="Calibri" pitchFamily="34" charset="0"/>
              <a:ea typeface="Calibri" pitchFamily="34" charset="0"/>
              <a:cs typeface="Calibri" pitchFamily="34" charset="0"/>
            </a:endParaRPr>
          </a:p>
          <a:p>
            <a:r>
              <a:rPr lang="ru-RU" altLang="ru-RU" b="0">
                <a:latin typeface="Calibri" pitchFamily="34" charset="0"/>
                <a:ea typeface="Calibri" pitchFamily="34" charset="0"/>
                <a:cs typeface="Calibri" pitchFamily="34" charset="0"/>
              </a:rPr>
              <a:t> - </a:t>
            </a:r>
            <a:r>
              <a:rPr lang="ru-RU" altLang="ru-RU" b="0" i="1">
                <a:latin typeface="Calibri" pitchFamily="34" charset="0"/>
                <a:ea typeface="Calibri" pitchFamily="34" charset="0"/>
                <a:cs typeface="Calibri" pitchFamily="34" charset="0"/>
              </a:rPr>
              <a:t>в связи с образованием земельных участков одновременно осуществлено уточнение местоположения части (частей) границ других земельных участков, которая является общей частью (которые являются общими частями) границ образуемого земельного участка.</a:t>
            </a:r>
          </a:p>
          <a:p>
            <a:endParaRPr lang="ru-RU" altLang="ru-RU" sz="1600" b="0">
              <a:solidFill>
                <a:srgbClr val="FF0000"/>
              </a:solidFill>
            </a:endParaRPr>
          </a:p>
          <a:p>
            <a:endParaRPr lang="ru-RU" altLang="ru-RU" sz="1600" b="0">
              <a:solidFill>
                <a:srgbClr val="FF0000"/>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5D72C75-46CF-4EAC-92A2-9C328149E7DC}" type="slidenum">
              <a:rPr lang="ru-RU" altLang="ru-RU"/>
              <a:pPr/>
              <a:t>13</a:t>
            </a:fld>
            <a:endParaRPr lang="ru-RU" altLang="ru-RU"/>
          </a:p>
        </p:txBody>
      </p:sp>
      <p:pic>
        <p:nvPicPr>
          <p:cNvPr id="28676" name="Рисунок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84150"/>
            <a:ext cx="517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1"/>
          <p:cNvSpPr txBox="1">
            <a:spLocks noChangeArrowheads="1"/>
          </p:cNvSpPr>
          <p:nvPr/>
        </p:nvSpPr>
        <p:spPr bwMode="auto">
          <a:xfrm>
            <a:off x="885825" y="207963"/>
            <a:ext cx="8147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2400">
                <a:latin typeface="Calibri" pitchFamily="34" charset="0"/>
                <a:ea typeface="Calibri" pitchFamily="34" charset="0"/>
                <a:cs typeface="Calibri" pitchFamily="34" charset="0"/>
              </a:rPr>
              <a:t>Особенности осуществления ГКУ при уточнении границ земельных участков  (изменения в статью 43) </a:t>
            </a:r>
          </a:p>
          <a:p>
            <a:endParaRPr lang="ru-RU" altLang="ru-RU"/>
          </a:p>
        </p:txBody>
      </p:sp>
      <p:sp>
        <p:nvSpPr>
          <p:cNvPr id="28678" name="TextBox 2"/>
          <p:cNvSpPr txBox="1">
            <a:spLocks noChangeArrowheads="1"/>
          </p:cNvSpPr>
          <p:nvPr/>
        </p:nvSpPr>
        <p:spPr bwMode="auto">
          <a:xfrm>
            <a:off x="468313" y="1125538"/>
            <a:ext cx="836612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b="1">
                <a:solidFill>
                  <a:schemeClr val="tx1"/>
                </a:solidFill>
                <a:latin typeface="Arial" charset="0"/>
              </a:defRPr>
            </a:lvl1pPr>
            <a:lvl2pPr>
              <a:defRPr b="1">
                <a:solidFill>
                  <a:schemeClr val="tx1"/>
                </a:solidFill>
                <a:latin typeface="Arial" charset="0"/>
              </a:defRPr>
            </a:lvl2pPr>
            <a:lvl3pPr>
              <a:defRPr b="1">
                <a:solidFill>
                  <a:schemeClr val="tx1"/>
                </a:solidFill>
                <a:latin typeface="Arial" charset="0"/>
              </a:defRPr>
            </a:lvl3pPr>
            <a:lvl4pPr>
              <a:defRPr b="1">
                <a:solidFill>
                  <a:schemeClr val="tx1"/>
                </a:solidFill>
                <a:latin typeface="Arial" charset="0"/>
              </a:defRPr>
            </a:lvl4pPr>
            <a:lvl5pPr>
              <a:defRPr b="1">
                <a:solidFill>
                  <a:schemeClr val="tx1"/>
                </a:solidFill>
                <a:latin typeface="Arial" charset="0"/>
              </a:defRPr>
            </a:lvl5pPr>
            <a:lvl6pPr marL="2284413" indent="1588" eaLnBrk="0" fontAlgn="base" hangingPunct="0">
              <a:spcBef>
                <a:spcPct val="0"/>
              </a:spcBef>
              <a:spcAft>
                <a:spcPct val="0"/>
              </a:spcAft>
              <a:defRPr b="1">
                <a:solidFill>
                  <a:schemeClr val="tx1"/>
                </a:solidFill>
                <a:latin typeface="Arial" charset="0"/>
              </a:defRPr>
            </a:lvl6pPr>
            <a:lvl7pPr marL="2741613" indent="1588" eaLnBrk="0" fontAlgn="base" hangingPunct="0">
              <a:spcBef>
                <a:spcPct val="0"/>
              </a:spcBef>
              <a:spcAft>
                <a:spcPct val="0"/>
              </a:spcAft>
              <a:defRPr b="1">
                <a:solidFill>
                  <a:schemeClr val="tx1"/>
                </a:solidFill>
                <a:latin typeface="Arial" charset="0"/>
              </a:defRPr>
            </a:lvl7pPr>
            <a:lvl8pPr marL="3198813" indent="1588" eaLnBrk="0" fontAlgn="base" hangingPunct="0">
              <a:spcBef>
                <a:spcPct val="0"/>
              </a:spcBef>
              <a:spcAft>
                <a:spcPct val="0"/>
              </a:spcAft>
              <a:defRPr b="1">
                <a:solidFill>
                  <a:schemeClr val="tx1"/>
                </a:solidFill>
                <a:latin typeface="Arial" charset="0"/>
              </a:defRPr>
            </a:lvl8pPr>
            <a:lvl9pPr marL="3656013" indent="1588" eaLnBrk="0" fontAlgn="base" hangingPunct="0">
              <a:spcBef>
                <a:spcPct val="0"/>
              </a:spcBef>
              <a:spcAft>
                <a:spcPct val="0"/>
              </a:spcAft>
              <a:defRPr b="1">
                <a:solidFill>
                  <a:schemeClr val="tx1"/>
                </a:solidFill>
                <a:latin typeface="Arial" charset="0"/>
              </a:defRPr>
            </a:lvl9pPr>
          </a:lstStyle>
          <a:p>
            <a:r>
              <a:rPr lang="ru-RU" altLang="ru-RU" b="0">
                <a:latin typeface="Calibri" pitchFamily="34" charset="0"/>
                <a:ea typeface="Calibri" pitchFamily="34" charset="0"/>
                <a:cs typeface="Calibri" pitchFamily="34" charset="0"/>
              </a:rPr>
              <a:t>Введена часть 2.1 ст. 41:</a:t>
            </a:r>
          </a:p>
          <a:p>
            <a:endParaRPr lang="ru-RU" altLang="ru-RU" b="0">
              <a:latin typeface="Calibri" pitchFamily="34" charset="0"/>
              <a:ea typeface="Calibri" pitchFamily="34" charset="0"/>
              <a:cs typeface="Calibri" pitchFamily="34" charset="0"/>
            </a:endParaRPr>
          </a:p>
          <a:p>
            <a:pPr algn="just"/>
            <a:r>
              <a:rPr lang="ru-RU" altLang="ru-RU" b="0">
                <a:latin typeface="Calibri" pitchFamily="34" charset="0"/>
                <a:ea typeface="Calibri" pitchFamily="34" charset="0"/>
                <a:cs typeface="Calibri" pitchFamily="34" charset="0"/>
              </a:rPr>
              <a:t>Уточнение границ земельных участков в случае выявления ошибки в описании местоположения границ смежных и </a:t>
            </a:r>
            <a:r>
              <a:rPr lang="ru-RU" altLang="ru-RU" b="0">
                <a:solidFill>
                  <a:srgbClr val="FF0000"/>
                </a:solidFill>
                <a:latin typeface="Calibri" pitchFamily="34" charset="0"/>
                <a:ea typeface="Calibri" pitchFamily="34" charset="0"/>
                <a:cs typeface="Calibri" pitchFamily="34" charset="0"/>
              </a:rPr>
              <a:t>(или)</a:t>
            </a:r>
            <a:r>
              <a:rPr lang="ru-RU" altLang="ru-RU" b="0">
                <a:latin typeface="Calibri" pitchFamily="34" charset="0"/>
                <a:ea typeface="Calibri" pitchFamily="34" charset="0"/>
                <a:cs typeface="Calibri" pitchFamily="34" charset="0"/>
              </a:rPr>
              <a:t> несмежных земельных участков, в том числе при выполнении кадастровых работ в отношении ОКС, осуществляется на основании заявления:</a:t>
            </a:r>
          </a:p>
          <a:p>
            <a:pPr algn="just">
              <a:buFontTx/>
              <a:buChar char="-"/>
            </a:pPr>
            <a:r>
              <a:rPr lang="ru-RU" altLang="ru-RU" b="0">
                <a:latin typeface="Calibri" pitchFamily="34" charset="0"/>
                <a:ea typeface="Calibri" pitchFamily="34" charset="0"/>
                <a:cs typeface="Calibri" pitchFamily="34" charset="0"/>
              </a:rPr>
              <a:t>лица, являющегося правообладателем одного из земельных участков, в отношении которых осуществляется уточнение границ, </a:t>
            </a:r>
          </a:p>
          <a:p>
            <a:pPr algn="just">
              <a:buFontTx/>
              <a:buChar char="-"/>
            </a:pPr>
            <a:r>
              <a:rPr lang="ru-RU" altLang="ru-RU" b="0">
                <a:latin typeface="Calibri" pitchFamily="34" charset="0"/>
                <a:ea typeface="Calibri" pitchFamily="34" charset="0"/>
                <a:cs typeface="Calibri" pitchFamily="34" charset="0"/>
              </a:rPr>
              <a:t>либо указанного в ст. 15 ФЗ от 13.07.2015 № 218-ФЗ лица, заинтересованного в ГКУ и (или) ГРП на ОКС, а также необходимых для таких ГКУ и (или) ГРП документов.</a:t>
            </a:r>
          </a:p>
          <a:p>
            <a:pPr algn="just"/>
            <a:endParaRPr lang="ru-RU" altLang="ru-RU" b="0">
              <a:latin typeface="Calibri" pitchFamily="34" charset="0"/>
              <a:ea typeface="Calibri" pitchFamily="34" charset="0"/>
              <a:cs typeface="Calibri" pitchFamily="34" charset="0"/>
            </a:endParaRPr>
          </a:p>
          <a:p>
            <a:pPr algn="just"/>
            <a:r>
              <a:rPr lang="ru-RU" altLang="ru-RU" b="0">
                <a:latin typeface="Calibri" pitchFamily="34" charset="0"/>
                <a:ea typeface="Calibri" pitchFamily="34" charset="0"/>
                <a:cs typeface="Calibri" pitchFamily="34" charset="0"/>
              </a:rPr>
              <a:t>В указанном случае в межевой план включается обоснование наличия ошибки в описании местоположения границ смежных и (или) несмежных земельных участков, а местоположение границ указанных земельных участков считается согласованным только при наличии в акте согласования местоположения границ </a:t>
            </a:r>
            <a:r>
              <a:rPr lang="ru-RU" altLang="ru-RU" b="0">
                <a:solidFill>
                  <a:srgbClr val="FF0000"/>
                </a:solidFill>
                <a:latin typeface="Calibri" pitchFamily="34" charset="0"/>
                <a:ea typeface="Calibri" pitchFamily="34" charset="0"/>
                <a:cs typeface="Calibri" pitchFamily="34" charset="0"/>
              </a:rPr>
              <a:t>личных подписей </a:t>
            </a:r>
            <a:r>
              <a:rPr lang="ru-RU" altLang="ru-RU" b="0">
                <a:latin typeface="Calibri" pitchFamily="34" charset="0"/>
                <a:ea typeface="Calibri" pitchFamily="34" charset="0"/>
                <a:cs typeface="Calibri" pitchFamily="34" charset="0"/>
              </a:rPr>
              <a:t>всех заинтересованных лиц или их представителей.</a:t>
            </a:r>
          </a:p>
          <a:p>
            <a:endParaRPr lang="ru-RU" altLang="ru-RU" b="0">
              <a:solidFill>
                <a:srgbClr val="FF0000"/>
              </a:solidFill>
              <a:latin typeface="Calibri" pitchFamily="34" charset="0"/>
              <a:ea typeface="Calibri" pitchFamily="34" charset="0"/>
              <a:cs typeface="Calibri" pitchFamily="34" charset="0"/>
            </a:endParaRPr>
          </a:p>
          <a:p>
            <a:endParaRPr lang="ru-RU" altLang="ru-RU" b="0">
              <a:solidFill>
                <a:srgbClr val="FF0000"/>
              </a:solidFill>
              <a:latin typeface="Calibri" pitchFamily="34" charset="0"/>
              <a:ea typeface="Calibri" pitchFamily="34" charset="0"/>
              <a:cs typeface="Calibri" pitchFamily="34" charset="0"/>
            </a:endParaRPr>
          </a:p>
          <a:p>
            <a:endParaRPr lang="ru-RU" altLang="ru-RU" sz="1600" b="0">
              <a:solidFill>
                <a:srgbClr val="FF0000"/>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E5A1302-F8AA-4356-A805-838BC59B81B3}" type="slidenum">
              <a:rPr lang="ru-RU" altLang="ru-RU"/>
              <a:pPr/>
              <a:t>14</a:t>
            </a:fld>
            <a:endParaRPr lang="ru-RU" altLang="ru-RU"/>
          </a:p>
        </p:txBody>
      </p:sp>
      <p:pic>
        <p:nvPicPr>
          <p:cNvPr id="29700" name="Рисунок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84150"/>
            <a:ext cx="517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1"/>
          <p:cNvSpPr txBox="1">
            <a:spLocks noChangeArrowheads="1"/>
          </p:cNvSpPr>
          <p:nvPr/>
        </p:nvSpPr>
        <p:spPr bwMode="auto">
          <a:xfrm>
            <a:off x="885825" y="207963"/>
            <a:ext cx="8147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2400">
                <a:latin typeface="Calibri" pitchFamily="34" charset="0"/>
                <a:ea typeface="Calibri" pitchFamily="34" charset="0"/>
                <a:cs typeface="Calibri" pitchFamily="34" charset="0"/>
              </a:rPr>
              <a:t>Осуществление ГКУ и (или) ГРП на недвижимое имущество на основании решения суда  (изменения в статью 58) </a:t>
            </a:r>
          </a:p>
          <a:p>
            <a:endParaRPr lang="ru-RU" altLang="ru-RU"/>
          </a:p>
        </p:txBody>
      </p:sp>
      <p:sp>
        <p:nvSpPr>
          <p:cNvPr id="29702" name="TextBox 3"/>
          <p:cNvSpPr txBox="1">
            <a:spLocks noChangeArrowheads="1"/>
          </p:cNvSpPr>
          <p:nvPr/>
        </p:nvSpPr>
        <p:spPr bwMode="auto">
          <a:xfrm>
            <a:off x="1403350" y="1117600"/>
            <a:ext cx="7416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400" b="0">
                <a:latin typeface="Calibri" pitchFamily="34" charset="0"/>
                <a:ea typeface="Calibri" pitchFamily="34" charset="0"/>
                <a:cs typeface="Calibri" pitchFamily="34" charset="0"/>
              </a:rPr>
              <a:t> </a:t>
            </a:r>
            <a:r>
              <a:rPr lang="ru-RU" altLang="ru-RU" sz="2400">
                <a:solidFill>
                  <a:srgbClr val="FF0000"/>
                </a:solidFill>
                <a:latin typeface="Calibri" pitchFamily="34" charset="0"/>
                <a:ea typeface="Calibri" pitchFamily="34" charset="0"/>
                <a:cs typeface="Calibri" pitchFamily="34" charset="0"/>
              </a:rPr>
              <a:t>Межевой план не требуется</a:t>
            </a:r>
            <a:r>
              <a:rPr lang="ru-RU" altLang="ru-RU" sz="2400">
                <a:latin typeface="Calibri" pitchFamily="34" charset="0"/>
                <a:ea typeface="Calibri" pitchFamily="34" charset="0"/>
                <a:cs typeface="Calibri" pitchFamily="34" charset="0"/>
              </a:rPr>
              <a:t> </a:t>
            </a:r>
          </a:p>
          <a:p>
            <a:pPr algn="ctr"/>
            <a:endParaRPr lang="ru-RU" altLang="ru-RU" sz="2400" b="0">
              <a:latin typeface="Calibri" pitchFamily="34" charset="0"/>
              <a:ea typeface="Calibri" pitchFamily="34" charset="0"/>
              <a:cs typeface="Calibri" pitchFamily="34" charset="0"/>
            </a:endParaRPr>
          </a:p>
          <a:p>
            <a:pPr algn="ctr"/>
            <a:endParaRPr lang="ru-RU" altLang="ru-RU" sz="2400" b="0">
              <a:latin typeface="Calibri" pitchFamily="34" charset="0"/>
              <a:ea typeface="Calibri" pitchFamily="34" charset="0"/>
              <a:cs typeface="Calibri" pitchFamily="34" charset="0"/>
            </a:endParaRPr>
          </a:p>
          <a:p>
            <a:pPr algn="just"/>
            <a:r>
              <a:rPr lang="ru-RU" altLang="ru-RU" b="0">
                <a:latin typeface="Calibri" pitchFamily="34" charset="0"/>
                <a:ea typeface="Calibri" pitchFamily="34" charset="0"/>
                <a:cs typeface="Calibri" pitchFamily="34" charset="0"/>
              </a:rPr>
              <a:t> </a:t>
            </a:r>
          </a:p>
          <a:p>
            <a:pPr algn="just"/>
            <a:endParaRPr lang="ru-RU" altLang="ru-RU" b="0">
              <a:latin typeface="Calibri" pitchFamily="34" charset="0"/>
              <a:ea typeface="Calibri" pitchFamily="34" charset="0"/>
              <a:cs typeface="Calibri" pitchFamily="34" charset="0"/>
            </a:endParaRPr>
          </a:p>
          <a:p>
            <a:pPr algn="just"/>
            <a:r>
              <a:rPr lang="ru-RU" altLang="ru-RU" b="0">
                <a:latin typeface="Calibri" pitchFamily="34" charset="0"/>
                <a:ea typeface="Calibri" pitchFamily="34" charset="0"/>
                <a:cs typeface="Calibri" pitchFamily="34" charset="0"/>
              </a:rPr>
              <a:t> если необходимость осуществления ГКУ установлена решением суда и такое решение суда либо решение суда, разрешившее спор о границах земельных участков и (или) контурах расположенных на них объектов недвижимости, не обязывающее орган регистрации прав осуществить ГКУ, </a:t>
            </a:r>
          </a:p>
          <a:p>
            <a:pPr algn="just"/>
            <a:r>
              <a:rPr lang="ru-RU" altLang="ru-RU" b="0">
                <a:latin typeface="Calibri" pitchFamily="34" charset="0"/>
                <a:ea typeface="Calibri" pitchFamily="34" charset="0"/>
                <a:cs typeface="Calibri" pitchFamily="34" charset="0"/>
              </a:rPr>
              <a:t>решение суда содержит необходимые для внесения в ЕГРН основные сведения об объекте недвижимости, в том числе сведения о координатах характерных точек границ земельного участка, координатах характерных точек контура здания, сооружения или объекта незавершенного строительства на земельном участке, а также соответствует методам их определения, установленным органом нормативно-правового регулирования</a:t>
            </a:r>
            <a:endParaRPr lang="ru-RU" altLang="ru-RU">
              <a:latin typeface="Calibri" pitchFamily="34" charset="0"/>
              <a:ea typeface="Calibri" pitchFamily="34" charset="0"/>
              <a:cs typeface="Calibri" pitchFamily="34" charset="0"/>
            </a:endParaRPr>
          </a:p>
        </p:txBody>
      </p:sp>
      <p:sp>
        <p:nvSpPr>
          <p:cNvPr id="5" name="Стрелка вниз 4"/>
          <p:cNvSpPr/>
          <p:nvPr/>
        </p:nvSpPr>
        <p:spPr>
          <a:xfrm>
            <a:off x="4494213" y="1636713"/>
            <a:ext cx="1344612"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9704" name="Picture 11" descr="https://sinaya-ptica.tomsk.ru/files/img/nacproekti/Tao_de_Libertad_ti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924175"/>
            <a:ext cx="87153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1" descr="https://sinaya-ptica.tomsk.ru/files/img/nacproekti/Tao_de_Libertad_ti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08500"/>
            <a:ext cx="8858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F2F331A-8090-4580-B28F-E5ADECA9A15D}" type="slidenum">
              <a:rPr lang="ru-RU" altLang="ru-RU"/>
              <a:pPr/>
              <a:t>15</a:t>
            </a:fld>
            <a:endParaRPr lang="ru-RU" altLang="ru-RU"/>
          </a:p>
        </p:txBody>
      </p:sp>
      <p:pic>
        <p:nvPicPr>
          <p:cNvPr id="30723"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84150"/>
            <a:ext cx="517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5"/>
          <p:cNvSpPr txBox="1">
            <a:spLocks noChangeArrowheads="1"/>
          </p:cNvSpPr>
          <p:nvPr/>
        </p:nvSpPr>
        <p:spPr bwMode="auto">
          <a:xfrm>
            <a:off x="827088" y="330200"/>
            <a:ext cx="80660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2400">
                <a:latin typeface="Calibri" pitchFamily="34" charset="0"/>
                <a:ea typeface="Calibri" pitchFamily="34" charset="0"/>
                <a:cs typeface="Calibri" pitchFamily="34" charset="0"/>
              </a:rPr>
              <a:t>Исправление реестровой ошибки (изменения в статью 61)</a:t>
            </a:r>
          </a:p>
          <a:p>
            <a:endParaRPr lang="ru-RU" altLang="ru-RU" sz="2400">
              <a:latin typeface="Segoe UI" pitchFamily="34" charset="0"/>
              <a:cs typeface="Segoe UI" pitchFamily="34" charset="0"/>
            </a:endParaRPr>
          </a:p>
        </p:txBody>
      </p:sp>
      <p:sp>
        <p:nvSpPr>
          <p:cNvPr id="30725" name="TextBox 1"/>
          <p:cNvSpPr txBox="1">
            <a:spLocks noChangeArrowheads="1"/>
          </p:cNvSpPr>
          <p:nvPr/>
        </p:nvSpPr>
        <p:spPr bwMode="auto">
          <a:xfrm>
            <a:off x="250825" y="1160463"/>
            <a:ext cx="4321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200">
                <a:solidFill>
                  <a:schemeClr val="tx2"/>
                </a:solidFill>
                <a:latin typeface="Calibri" pitchFamily="34" charset="0"/>
                <a:ea typeface="Calibri" pitchFamily="34" charset="0"/>
                <a:cs typeface="Calibri" pitchFamily="34" charset="0"/>
              </a:rPr>
              <a:t>РО допущена</a:t>
            </a:r>
            <a:endParaRPr lang="ru-RU" altLang="ru-RU" sz="2200">
              <a:latin typeface="Calibri" pitchFamily="34" charset="0"/>
              <a:ea typeface="Calibri" pitchFamily="34" charset="0"/>
              <a:cs typeface="Calibri" pitchFamily="34" charset="0"/>
            </a:endParaRPr>
          </a:p>
        </p:txBody>
      </p:sp>
      <p:sp>
        <p:nvSpPr>
          <p:cNvPr id="30726" name="TextBox 3"/>
          <p:cNvSpPr txBox="1">
            <a:spLocks noChangeArrowheads="1"/>
          </p:cNvSpPr>
          <p:nvPr/>
        </p:nvSpPr>
        <p:spPr bwMode="auto">
          <a:xfrm>
            <a:off x="5724525" y="1235075"/>
            <a:ext cx="2216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2200">
                <a:solidFill>
                  <a:srgbClr val="C00000"/>
                </a:solidFill>
                <a:latin typeface="Calibri" pitchFamily="34" charset="0"/>
                <a:ea typeface="Calibri" pitchFamily="34" charset="0"/>
                <a:cs typeface="Calibri" pitchFamily="34" charset="0"/>
              </a:rPr>
              <a:t>Исправление РО</a:t>
            </a:r>
          </a:p>
        </p:txBody>
      </p:sp>
      <p:graphicFrame>
        <p:nvGraphicFramePr>
          <p:cNvPr id="5" name="Схема 4"/>
          <p:cNvGraphicFramePr/>
          <p:nvPr/>
        </p:nvGraphicFramePr>
        <p:xfrm>
          <a:off x="4778235" y="1988840"/>
          <a:ext cx="4308456" cy="302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3" name="Схема 22"/>
          <p:cNvGraphicFramePr/>
          <p:nvPr/>
        </p:nvGraphicFramePr>
        <p:xfrm>
          <a:off x="255381" y="1592084"/>
          <a:ext cx="4236448" cy="37399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0729" name="Рисунок 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5395913"/>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206375"/>
            <a:ext cx="5143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0"/>
          <p:cNvSpPr txBox="1">
            <a:spLocks noChangeArrowheads="1"/>
          </p:cNvSpPr>
          <p:nvPr/>
        </p:nvSpPr>
        <p:spPr bwMode="auto">
          <a:xfrm>
            <a:off x="892175" y="211138"/>
            <a:ext cx="76374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charset="0"/>
              </a:defRPr>
            </a:lvl1pPr>
            <a:lvl2pPr defTabSz="457200">
              <a:defRPr b="1">
                <a:solidFill>
                  <a:schemeClr val="tx1"/>
                </a:solidFill>
                <a:latin typeface="Arial" charset="0"/>
              </a:defRPr>
            </a:lvl2pPr>
            <a:lvl3pPr defTabSz="457200">
              <a:defRPr b="1">
                <a:solidFill>
                  <a:schemeClr val="tx1"/>
                </a:solidFill>
                <a:latin typeface="Arial" charset="0"/>
              </a:defRPr>
            </a:lvl3pPr>
            <a:lvl4pPr defTabSz="457200">
              <a:defRPr b="1">
                <a:solidFill>
                  <a:schemeClr val="tx1"/>
                </a:solidFill>
                <a:latin typeface="Arial" charset="0"/>
              </a:defRPr>
            </a:lvl4pPr>
            <a:lvl5pPr defTabSz="457200">
              <a:defRPr b="1">
                <a:solidFill>
                  <a:schemeClr val="tx1"/>
                </a:solidFill>
                <a:latin typeface="Arial" charset="0"/>
              </a:defRPr>
            </a:lvl5pPr>
            <a:lvl6pPr marL="2284413" indent="1588" defTabSz="457200" eaLnBrk="0" fontAlgn="base" hangingPunct="0">
              <a:spcBef>
                <a:spcPct val="0"/>
              </a:spcBef>
              <a:spcAft>
                <a:spcPct val="0"/>
              </a:spcAft>
              <a:defRPr b="1">
                <a:solidFill>
                  <a:schemeClr val="tx1"/>
                </a:solidFill>
                <a:latin typeface="Arial" charset="0"/>
              </a:defRPr>
            </a:lvl6pPr>
            <a:lvl7pPr marL="2741613" indent="1588" defTabSz="457200" eaLnBrk="0" fontAlgn="base" hangingPunct="0">
              <a:spcBef>
                <a:spcPct val="0"/>
              </a:spcBef>
              <a:spcAft>
                <a:spcPct val="0"/>
              </a:spcAft>
              <a:defRPr b="1">
                <a:solidFill>
                  <a:schemeClr val="tx1"/>
                </a:solidFill>
                <a:latin typeface="Arial" charset="0"/>
              </a:defRPr>
            </a:lvl7pPr>
            <a:lvl8pPr marL="3198813" indent="1588" defTabSz="457200" eaLnBrk="0" fontAlgn="base" hangingPunct="0">
              <a:spcBef>
                <a:spcPct val="0"/>
              </a:spcBef>
              <a:spcAft>
                <a:spcPct val="0"/>
              </a:spcAft>
              <a:defRPr b="1">
                <a:solidFill>
                  <a:schemeClr val="tx1"/>
                </a:solidFill>
                <a:latin typeface="Arial" charset="0"/>
              </a:defRPr>
            </a:lvl8pPr>
            <a:lvl9pPr marL="3656013" indent="1588" defTabSz="457200" eaLnBrk="0" fontAlgn="base" hangingPunct="0">
              <a:spcBef>
                <a:spcPct val="0"/>
              </a:spcBef>
              <a:spcAft>
                <a:spcPct val="0"/>
              </a:spcAft>
              <a:defRPr b="1">
                <a:solidFill>
                  <a:schemeClr val="tx1"/>
                </a:solidFill>
                <a:latin typeface="Arial" charset="0"/>
              </a:defRPr>
            </a:lvl9pPr>
          </a:lstStyle>
          <a:p>
            <a:r>
              <a:rPr lang="ru-RU" altLang="ru-RU" sz="2200">
                <a:latin typeface="Calibri" pitchFamily="34" charset="0"/>
                <a:ea typeface="Calibri" pitchFamily="34" charset="0"/>
                <a:cs typeface="Calibri" pitchFamily="34" charset="0"/>
              </a:rPr>
              <a:t>Исправление реестровой ошибки (изменения в статью 61)</a:t>
            </a:r>
          </a:p>
        </p:txBody>
      </p:sp>
      <p:sp>
        <p:nvSpPr>
          <p:cNvPr id="32772" name="Номер слайда 1"/>
          <p:cNvSpPr>
            <a:spLocks noGrp="1"/>
          </p:cNvSpPr>
          <p:nvPr>
            <p:ph type="sldNum" sz="quarter" idx="12"/>
          </p:nvPr>
        </p:nvSpPr>
        <p:spPr bwMode="auto">
          <a:xfrm>
            <a:off x="6821488" y="64293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1814F5-3C80-4EF0-86FC-E2716C2D0742}" type="slidenum">
              <a:rPr lang="ru-RU" altLang="ru-RU"/>
              <a:pPr/>
              <a:t>16</a:t>
            </a:fld>
            <a:endParaRPr lang="ru-RU" altLang="ru-RU"/>
          </a:p>
        </p:txBody>
      </p:sp>
      <p:sp>
        <p:nvSpPr>
          <p:cNvPr id="32773" name="Прямоугольник 1"/>
          <p:cNvSpPr>
            <a:spLocks noChangeArrowheads="1"/>
          </p:cNvSpPr>
          <p:nvPr/>
        </p:nvSpPr>
        <p:spPr bwMode="auto">
          <a:xfrm>
            <a:off x="2195513" y="5229225"/>
            <a:ext cx="5611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b="0"/>
              <a:t>Площадь  земельного участка  отличается от первоначального значения площади не более чем на величину погрешности определения площади земельного участка</a:t>
            </a:r>
            <a:endParaRPr lang="ru-RU" altLang="ru-RU"/>
          </a:p>
        </p:txBody>
      </p:sp>
      <p:graphicFrame>
        <p:nvGraphicFramePr>
          <p:cNvPr id="5" name="Схема 4"/>
          <p:cNvGraphicFramePr/>
          <p:nvPr/>
        </p:nvGraphicFramePr>
        <p:xfrm>
          <a:off x="1912798" y="101365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775" name="Picture 11" descr="https://sinaya-ptica.tomsk.ru/files/img/nacproekti/Tao_de_Libertad_tic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3763" y="5157788"/>
            <a:ext cx="1008062"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206375"/>
            <a:ext cx="5143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10"/>
          <p:cNvSpPr txBox="1">
            <a:spLocks noChangeArrowheads="1"/>
          </p:cNvSpPr>
          <p:nvPr/>
        </p:nvSpPr>
        <p:spPr bwMode="auto">
          <a:xfrm>
            <a:off x="893763" y="242888"/>
            <a:ext cx="7710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charset="0"/>
              </a:defRPr>
            </a:lvl1pPr>
            <a:lvl2pPr defTabSz="457200">
              <a:defRPr b="1">
                <a:solidFill>
                  <a:schemeClr val="tx1"/>
                </a:solidFill>
                <a:latin typeface="Arial" charset="0"/>
              </a:defRPr>
            </a:lvl2pPr>
            <a:lvl3pPr defTabSz="457200">
              <a:defRPr b="1">
                <a:solidFill>
                  <a:schemeClr val="tx1"/>
                </a:solidFill>
                <a:latin typeface="Arial" charset="0"/>
              </a:defRPr>
            </a:lvl3pPr>
            <a:lvl4pPr defTabSz="457200">
              <a:defRPr b="1">
                <a:solidFill>
                  <a:schemeClr val="tx1"/>
                </a:solidFill>
                <a:latin typeface="Arial" charset="0"/>
              </a:defRPr>
            </a:lvl4pPr>
            <a:lvl5pPr defTabSz="457200">
              <a:defRPr b="1">
                <a:solidFill>
                  <a:schemeClr val="tx1"/>
                </a:solidFill>
                <a:latin typeface="Arial" charset="0"/>
              </a:defRPr>
            </a:lvl5pPr>
            <a:lvl6pPr marL="2284413" indent="1588" defTabSz="457200" eaLnBrk="0" fontAlgn="base" hangingPunct="0">
              <a:spcBef>
                <a:spcPct val="0"/>
              </a:spcBef>
              <a:spcAft>
                <a:spcPct val="0"/>
              </a:spcAft>
              <a:defRPr b="1">
                <a:solidFill>
                  <a:schemeClr val="tx1"/>
                </a:solidFill>
                <a:latin typeface="Arial" charset="0"/>
              </a:defRPr>
            </a:lvl6pPr>
            <a:lvl7pPr marL="2741613" indent="1588" defTabSz="457200" eaLnBrk="0" fontAlgn="base" hangingPunct="0">
              <a:spcBef>
                <a:spcPct val="0"/>
              </a:spcBef>
              <a:spcAft>
                <a:spcPct val="0"/>
              </a:spcAft>
              <a:defRPr b="1">
                <a:solidFill>
                  <a:schemeClr val="tx1"/>
                </a:solidFill>
                <a:latin typeface="Arial" charset="0"/>
              </a:defRPr>
            </a:lvl7pPr>
            <a:lvl8pPr marL="3198813" indent="1588" defTabSz="457200" eaLnBrk="0" fontAlgn="base" hangingPunct="0">
              <a:spcBef>
                <a:spcPct val="0"/>
              </a:spcBef>
              <a:spcAft>
                <a:spcPct val="0"/>
              </a:spcAft>
              <a:defRPr b="1">
                <a:solidFill>
                  <a:schemeClr val="tx1"/>
                </a:solidFill>
                <a:latin typeface="Arial" charset="0"/>
              </a:defRPr>
            </a:lvl8pPr>
            <a:lvl9pPr marL="3656013" indent="1588" defTabSz="457200" eaLnBrk="0" fontAlgn="base" hangingPunct="0">
              <a:spcBef>
                <a:spcPct val="0"/>
              </a:spcBef>
              <a:spcAft>
                <a:spcPct val="0"/>
              </a:spcAft>
              <a:defRPr b="1">
                <a:solidFill>
                  <a:schemeClr val="tx1"/>
                </a:solidFill>
                <a:latin typeface="Arial" charset="0"/>
              </a:defRPr>
            </a:lvl9pPr>
          </a:lstStyle>
          <a:p>
            <a:pPr eaLnBrk="1" hangingPunct="1"/>
            <a:r>
              <a:rPr lang="ru-RU" altLang="ru-RU" sz="2000">
                <a:solidFill>
                  <a:srgbClr val="000000"/>
                </a:solidFill>
                <a:latin typeface="Segoe UI" pitchFamily="34" charset="0"/>
                <a:cs typeface="Segoe UI" pitchFamily="34" charset="0"/>
              </a:rPr>
              <a:t> </a:t>
            </a:r>
            <a:r>
              <a:rPr lang="ru-RU" altLang="ru-RU" sz="2400">
                <a:solidFill>
                  <a:srgbClr val="000000"/>
                </a:solidFill>
                <a:latin typeface="Segoe UI" pitchFamily="34" charset="0"/>
                <a:cs typeface="Segoe UI" pitchFamily="34" charset="0"/>
              </a:rPr>
              <a:t>Вид разрешенного использования</a:t>
            </a:r>
          </a:p>
        </p:txBody>
      </p:sp>
      <p:sp>
        <p:nvSpPr>
          <p:cNvPr id="33796" name="Номер слайда 1"/>
          <p:cNvSpPr>
            <a:spLocks noGrp="1"/>
          </p:cNvSpPr>
          <p:nvPr>
            <p:ph type="sldNum" sz="quarter" idx="12"/>
          </p:nvPr>
        </p:nvSpPr>
        <p:spPr bwMode="auto">
          <a:xfrm>
            <a:off x="6821488" y="64293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EC10323-96A0-4BD5-9ECE-6031637DA569}" type="slidenum">
              <a:rPr lang="ru-RU" altLang="ru-RU"/>
              <a:pPr/>
              <a:t>17</a:t>
            </a:fld>
            <a:endParaRPr lang="ru-RU" altLang="ru-RU"/>
          </a:p>
        </p:txBody>
      </p:sp>
      <p:pic>
        <p:nvPicPr>
          <p:cNvPr id="33797"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673100"/>
            <a:ext cx="9028112"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Схема 10"/>
          <p:cNvGraphicFramePr/>
          <p:nvPr/>
        </p:nvGraphicFramePr>
        <p:xfrm>
          <a:off x="1043608" y="766903"/>
          <a:ext cx="7200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799" name="TextBox 10"/>
          <p:cNvSpPr txBox="1">
            <a:spLocks noChangeArrowheads="1"/>
          </p:cNvSpPr>
          <p:nvPr/>
        </p:nvSpPr>
        <p:spPr bwMode="auto">
          <a:xfrm>
            <a:off x="1763713" y="5013325"/>
            <a:ext cx="64801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charset="0"/>
              </a:defRPr>
            </a:lvl1pPr>
            <a:lvl2pPr defTabSz="457200">
              <a:defRPr b="1">
                <a:solidFill>
                  <a:schemeClr val="tx1"/>
                </a:solidFill>
                <a:latin typeface="Arial" charset="0"/>
              </a:defRPr>
            </a:lvl2pPr>
            <a:lvl3pPr defTabSz="457200">
              <a:defRPr b="1">
                <a:solidFill>
                  <a:schemeClr val="tx1"/>
                </a:solidFill>
                <a:latin typeface="Arial" charset="0"/>
              </a:defRPr>
            </a:lvl3pPr>
            <a:lvl4pPr defTabSz="457200">
              <a:defRPr b="1">
                <a:solidFill>
                  <a:schemeClr val="tx1"/>
                </a:solidFill>
                <a:latin typeface="Arial" charset="0"/>
              </a:defRPr>
            </a:lvl4pPr>
            <a:lvl5pPr defTabSz="457200">
              <a:defRPr b="1">
                <a:solidFill>
                  <a:schemeClr val="tx1"/>
                </a:solidFill>
                <a:latin typeface="Arial" charset="0"/>
              </a:defRPr>
            </a:lvl5pPr>
            <a:lvl6pPr marL="2284413" indent="1588" defTabSz="457200" eaLnBrk="0" fontAlgn="base" hangingPunct="0">
              <a:spcBef>
                <a:spcPct val="0"/>
              </a:spcBef>
              <a:spcAft>
                <a:spcPct val="0"/>
              </a:spcAft>
              <a:defRPr b="1">
                <a:solidFill>
                  <a:schemeClr val="tx1"/>
                </a:solidFill>
                <a:latin typeface="Arial" charset="0"/>
              </a:defRPr>
            </a:lvl6pPr>
            <a:lvl7pPr marL="2741613" indent="1588" defTabSz="457200" eaLnBrk="0" fontAlgn="base" hangingPunct="0">
              <a:spcBef>
                <a:spcPct val="0"/>
              </a:spcBef>
              <a:spcAft>
                <a:spcPct val="0"/>
              </a:spcAft>
              <a:defRPr b="1">
                <a:solidFill>
                  <a:schemeClr val="tx1"/>
                </a:solidFill>
                <a:latin typeface="Arial" charset="0"/>
              </a:defRPr>
            </a:lvl7pPr>
            <a:lvl8pPr marL="3198813" indent="1588" defTabSz="457200" eaLnBrk="0" fontAlgn="base" hangingPunct="0">
              <a:spcBef>
                <a:spcPct val="0"/>
              </a:spcBef>
              <a:spcAft>
                <a:spcPct val="0"/>
              </a:spcAft>
              <a:defRPr b="1">
                <a:solidFill>
                  <a:schemeClr val="tx1"/>
                </a:solidFill>
                <a:latin typeface="Arial" charset="0"/>
              </a:defRPr>
            </a:lvl8pPr>
            <a:lvl9pPr marL="3656013" indent="1588" defTabSz="457200" eaLnBrk="0" fontAlgn="base" hangingPunct="0">
              <a:spcBef>
                <a:spcPct val="0"/>
              </a:spcBef>
              <a:spcAft>
                <a:spcPct val="0"/>
              </a:spcAft>
              <a:defRPr b="1">
                <a:solidFill>
                  <a:schemeClr val="tx1"/>
                </a:solidFill>
                <a:latin typeface="Arial" charset="0"/>
              </a:defRPr>
            </a:lvl9pPr>
          </a:lstStyle>
          <a:p>
            <a:pPr eaLnBrk="1" hangingPunct="1"/>
            <a:r>
              <a:rPr lang="ru-RU" altLang="ru-RU" sz="2000">
                <a:solidFill>
                  <a:srgbClr val="000000"/>
                </a:solidFill>
                <a:latin typeface="Calibri" pitchFamily="34" charset="0"/>
                <a:ea typeface="Calibri" pitchFamily="34" charset="0"/>
                <a:cs typeface="Calibri" pitchFamily="34" charset="0"/>
              </a:rPr>
              <a:t> *</a:t>
            </a:r>
            <a:r>
              <a:rPr lang="ru-RU" altLang="ru-RU" sz="1600" b="0">
                <a:solidFill>
                  <a:srgbClr val="000000"/>
                </a:solidFill>
                <a:latin typeface="Calibri" pitchFamily="34" charset="0"/>
                <a:ea typeface="Calibri" pitchFamily="34" charset="0"/>
                <a:cs typeface="Calibri" pitchFamily="34" charset="0"/>
              </a:rPr>
              <a:t>осуществляется в рамках МЭВ или заявлению заинтересованного лица если:</a:t>
            </a:r>
          </a:p>
          <a:p>
            <a:pPr eaLnBrk="1" hangingPunct="1">
              <a:buFontTx/>
              <a:buChar char="-"/>
            </a:pPr>
            <a:r>
              <a:rPr lang="ru-RU" altLang="ru-RU" sz="1600" b="0">
                <a:solidFill>
                  <a:srgbClr val="000000"/>
                </a:solidFill>
                <a:latin typeface="Calibri" pitchFamily="34" charset="0"/>
                <a:ea typeface="Calibri" pitchFamily="34" charset="0"/>
                <a:cs typeface="Calibri" pitchFamily="34" charset="0"/>
              </a:rPr>
              <a:t>принято решение об установлении условно разрешенного использования;</a:t>
            </a:r>
          </a:p>
          <a:p>
            <a:pPr eaLnBrk="1" hangingPunct="1">
              <a:buFontTx/>
              <a:buChar char="-"/>
            </a:pPr>
            <a:r>
              <a:rPr lang="ru-RU" altLang="ru-RU" sz="1600" b="0">
                <a:solidFill>
                  <a:srgbClr val="000000"/>
                </a:solidFill>
                <a:latin typeface="Calibri" pitchFamily="34" charset="0"/>
                <a:ea typeface="Calibri" pitchFamily="34" charset="0"/>
                <a:cs typeface="Calibri" pitchFamily="34" charset="0"/>
              </a:rPr>
              <a:t>принято решение о соответствии ВРИ классификатору</a:t>
            </a:r>
          </a:p>
          <a:p>
            <a:pPr eaLnBrk="1" hangingPunct="1">
              <a:buFontTx/>
              <a:buChar char="-"/>
            </a:pPr>
            <a:endParaRPr lang="ru-RU" altLang="ru-RU" sz="2200">
              <a:solidFill>
                <a:srgbClr val="000000"/>
              </a:solidFill>
              <a:latin typeface="Segoe UI" pitchFamily="34" charset="0"/>
              <a:cs typeface="Segoe UI" pitchFamily="34" charset="0"/>
            </a:endParaRPr>
          </a:p>
        </p:txBody>
      </p:sp>
      <p:pic>
        <p:nvPicPr>
          <p:cNvPr id="33800" name="Picture 11" descr="https://sinaya-ptica.tomsk.ru/files/img/nacproekti/Tao_de_Libertad_ti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213" y="5157788"/>
            <a:ext cx="1008062"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омер слайда 1"/>
          <p:cNvSpPr>
            <a:spLocks noGrp="1"/>
          </p:cNvSpPr>
          <p:nvPr>
            <p:ph type="sldNum" sz="quarter" idx="12"/>
          </p:nvPr>
        </p:nvSpPr>
        <p:spPr bwMode="auto">
          <a:xfrm>
            <a:off x="6516688" y="6237288"/>
            <a:ext cx="2133600" cy="36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1CC9506-C49E-4457-AA61-B8EB905D1DB4}" type="slidenum">
              <a:rPr lang="ru-RU" altLang="ru-RU"/>
              <a:pPr/>
              <a:t>18</a:t>
            </a:fld>
            <a:endParaRPr lang="ru-RU" altLang="ru-RU"/>
          </a:p>
        </p:txBody>
      </p:sp>
      <p:pic>
        <p:nvPicPr>
          <p:cNvPr id="34819"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84150"/>
            <a:ext cx="517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3"/>
          <p:cNvSpPr txBox="1">
            <a:spLocks noChangeArrowheads="1"/>
          </p:cNvSpPr>
          <p:nvPr/>
        </p:nvSpPr>
        <p:spPr bwMode="auto">
          <a:xfrm>
            <a:off x="1149350" y="319088"/>
            <a:ext cx="742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2400">
                <a:latin typeface="Calibri" pitchFamily="34" charset="0"/>
                <a:ea typeface="Calibri" pitchFamily="34" charset="0"/>
                <a:cs typeface="Calibri" pitchFamily="34" charset="0"/>
              </a:rPr>
              <a:t>Основания для приостановления ГКУ (ч. 2 статьи 26) </a:t>
            </a:r>
          </a:p>
        </p:txBody>
      </p:sp>
      <p:pic>
        <p:nvPicPr>
          <p:cNvPr id="34821"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781050"/>
            <a:ext cx="7993063"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5"/>
          <p:cNvSpPr txBox="1">
            <a:spLocks noChangeArrowheads="1"/>
          </p:cNvSpPr>
          <p:nvPr/>
        </p:nvSpPr>
        <p:spPr bwMode="auto">
          <a:xfrm>
            <a:off x="1619250" y="285273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altLang="ru-RU"/>
          </a:p>
        </p:txBody>
      </p:sp>
      <p:graphicFrame>
        <p:nvGraphicFramePr>
          <p:cNvPr id="7" name="Схема 6"/>
          <p:cNvGraphicFramePr/>
          <p:nvPr/>
        </p:nvGraphicFramePr>
        <p:xfrm>
          <a:off x="755576" y="1190268"/>
          <a:ext cx="8280920" cy="49750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Номер слайда 1"/>
          <p:cNvSpPr>
            <a:spLocks noGrp="1"/>
          </p:cNvSpPr>
          <p:nvPr>
            <p:ph type="sldNum" sz="quarter" idx="12"/>
          </p:nvPr>
        </p:nvSpPr>
        <p:spPr bwMode="auto">
          <a:xfrm>
            <a:off x="6516688" y="6237288"/>
            <a:ext cx="2133600" cy="36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F2C0EA-C190-40E8-BE31-38D71D78C5ED}" type="slidenum">
              <a:rPr lang="ru-RU" altLang="ru-RU"/>
              <a:pPr/>
              <a:t>19</a:t>
            </a:fld>
            <a:endParaRPr lang="ru-RU" altLang="ru-RU"/>
          </a:p>
        </p:txBody>
      </p:sp>
      <p:pic>
        <p:nvPicPr>
          <p:cNvPr id="35843"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84150"/>
            <a:ext cx="517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3"/>
          <p:cNvSpPr txBox="1">
            <a:spLocks noChangeArrowheads="1"/>
          </p:cNvSpPr>
          <p:nvPr/>
        </p:nvSpPr>
        <p:spPr bwMode="auto">
          <a:xfrm>
            <a:off x="1149350" y="319088"/>
            <a:ext cx="2727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2400">
                <a:latin typeface="Calibri" pitchFamily="34" charset="0"/>
                <a:ea typeface="Calibri" pitchFamily="34" charset="0"/>
                <a:cs typeface="Calibri" pitchFamily="34" charset="0"/>
              </a:rPr>
              <a:t>Акты согласования</a:t>
            </a:r>
          </a:p>
        </p:txBody>
      </p:sp>
      <p:sp>
        <p:nvSpPr>
          <p:cNvPr id="35845" name="TextBox 5"/>
          <p:cNvSpPr txBox="1">
            <a:spLocks noChangeArrowheads="1"/>
          </p:cNvSpPr>
          <p:nvPr/>
        </p:nvSpPr>
        <p:spPr bwMode="auto">
          <a:xfrm>
            <a:off x="1619250" y="285273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altLang="ru-RU"/>
          </a:p>
        </p:txBody>
      </p:sp>
      <p:pic>
        <p:nvPicPr>
          <p:cNvPr id="35846"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7775" y="119063"/>
            <a:ext cx="27813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Схема 2"/>
          <p:cNvGraphicFramePr/>
          <p:nvPr/>
        </p:nvGraphicFramePr>
        <p:xfrm>
          <a:off x="107504" y="963613"/>
          <a:ext cx="6096000" cy="52736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206375"/>
            <a:ext cx="5143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Номер слайда 10"/>
          <p:cNvSpPr>
            <a:spLocks noGrp="1"/>
          </p:cNvSpPr>
          <p:nvPr>
            <p:ph type="sldNum" sz="quarter" idx="12"/>
          </p:nvPr>
        </p:nvSpPr>
        <p:spPr bwMode="auto">
          <a:xfrm>
            <a:off x="6862763" y="63944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635970E-0CC8-4757-BACA-68CBD99C0B84}" type="slidenum">
              <a:rPr lang="ru-RU" altLang="ru-RU"/>
              <a:pPr/>
              <a:t>2</a:t>
            </a:fld>
            <a:endParaRPr lang="ru-RU" altLang="ru-RU"/>
          </a:p>
        </p:txBody>
      </p:sp>
      <p:sp>
        <p:nvSpPr>
          <p:cNvPr id="16388" name="AutoShape 9" descr="Информация: скачать картинки, стоковые фото Информация в хорошем качестве |  Depositphoto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pic>
        <p:nvPicPr>
          <p:cNvPr id="16389"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985838"/>
            <a:ext cx="8266112"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Прямоугольник 28"/>
          <p:cNvSpPr/>
          <p:nvPr/>
        </p:nvSpPr>
        <p:spPr>
          <a:xfrm>
            <a:off x="854075" y="180975"/>
            <a:ext cx="8289925" cy="655638"/>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ru-RU" sz="2500" dirty="0"/>
          </a:p>
          <a:p>
            <a:pPr>
              <a:defRPr/>
            </a:pPr>
            <a:r>
              <a:rPr lang="ru-RU" sz="2500" dirty="0"/>
              <a:t>Нормативно-правовые акты, в которые были внесены изменения</a:t>
            </a:r>
          </a:p>
          <a:p>
            <a:pPr>
              <a:defRPr/>
            </a:pPr>
            <a:endParaRPr lang="ru-RU" sz="2000" dirty="0">
              <a:latin typeface="Segoe UI" panose="020B0502040204020203" pitchFamily="34" charset="0"/>
              <a:cs typeface="Segoe UI" panose="020B0502040204020203" pitchFamily="34" charset="0"/>
            </a:endParaRPr>
          </a:p>
        </p:txBody>
      </p:sp>
      <p:sp>
        <p:nvSpPr>
          <p:cNvPr id="16391" name="TextBox 4"/>
          <p:cNvSpPr txBox="1">
            <a:spLocks noChangeArrowheads="1"/>
          </p:cNvSpPr>
          <p:nvPr/>
        </p:nvSpPr>
        <p:spPr bwMode="auto">
          <a:xfrm>
            <a:off x="1042988" y="1341438"/>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altLang="ru-RU"/>
          </a:p>
        </p:txBody>
      </p:sp>
      <p:graphicFrame>
        <p:nvGraphicFramePr>
          <p:cNvPr id="6" name="Схема 5"/>
          <p:cNvGraphicFramePr/>
          <p:nvPr/>
        </p:nvGraphicFramePr>
        <p:xfrm>
          <a:off x="1524000" y="1124744"/>
          <a:ext cx="6576392"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10"/>
          <p:cNvSpPr>
            <a:spLocks noGrp="1"/>
          </p:cNvSpPr>
          <p:nvPr>
            <p:ph type="sldNum" sz="quarter" idx="12"/>
          </p:nvPr>
        </p:nvSpPr>
        <p:spPr bwMode="auto">
          <a:xfrm>
            <a:off x="6862763" y="63944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72C9A20-711F-4326-B9B6-FA54AFC3DFB5}" type="slidenum">
              <a:rPr lang="ru-RU" altLang="ru-RU"/>
              <a:pPr/>
              <a:t>3</a:t>
            </a:fld>
            <a:endParaRPr lang="ru-RU" altLang="ru-RU"/>
          </a:p>
        </p:txBody>
      </p:sp>
      <p:sp>
        <p:nvSpPr>
          <p:cNvPr id="13" name="Прямоугольник 12"/>
          <p:cNvSpPr/>
          <p:nvPr/>
        </p:nvSpPr>
        <p:spPr>
          <a:xfrm>
            <a:off x="269875" y="2708275"/>
            <a:ext cx="8289925" cy="655638"/>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ru-RU" sz="2500" dirty="0"/>
          </a:p>
          <a:p>
            <a:pPr>
              <a:defRPr/>
            </a:pPr>
            <a:endParaRPr lang="ru-RU" sz="2000" dirty="0">
              <a:latin typeface="Segoe UI" panose="020B0502040204020203" pitchFamily="34" charset="0"/>
              <a:cs typeface="Segoe UI" panose="020B0502040204020203" pitchFamily="34" charset="0"/>
            </a:endParaRPr>
          </a:p>
        </p:txBody>
      </p:sp>
      <p:sp>
        <p:nvSpPr>
          <p:cNvPr id="17412" name="AutoShape 9" descr="Информация: скачать картинки, стоковые фото Информация в хорошем качестве |  Depositphoto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pic>
        <p:nvPicPr>
          <p:cNvPr id="17413"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4075" y="617538"/>
            <a:ext cx="8266113"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854075" y="180975"/>
            <a:ext cx="8289925" cy="655638"/>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ru-RU" sz="2500" dirty="0"/>
          </a:p>
          <a:p>
            <a:pPr>
              <a:defRPr/>
            </a:pPr>
            <a:r>
              <a:rPr lang="ru-RU" sz="2500" dirty="0"/>
              <a:t>Лица, по заявлению которых осуществляются ГКУ и (или) ГРП земельных участков</a:t>
            </a:r>
          </a:p>
          <a:p>
            <a:pPr>
              <a:defRPr/>
            </a:pPr>
            <a:endParaRPr lang="ru-RU" sz="2000" dirty="0">
              <a:latin typeface="Segoe UI" panose="020B0502040204020203" pitchFamily="34" charset="0"/>
              <a:cs typeface="Segoe UI" panose="020B0502040204020203" pitchFamily="34" charset="0"/>
            </a:endParaRPr>
          </a:p>
        </p:txBody>
      </p:sp>
      <p:graphicFrame>
        <p:nvGraphicFramePr>
          <p:cNvPr id="3" name="Схема 2"/>
          <p:cNvGraphicFramePr/>
          <p:nvPr/>
        </p:nvGraphicFramePr>
        <p:xfrm>
          <a:off x="2370717" y="1724425"/>
          <a:ext cx="6096000" cy="3571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Рисунок 9"/>
          <p:cNvPicPr/>
          <p:nvPr/>
        </p:nvPicPr>
        <p:blipFill rotWithShape="1">
          <a:blip r:embed="rId8"/>
          <a:srcRect l="6103" t="14470" r="82280" b="69361"/>
          <a:stretch/>
        </p:blipFill>
        <p:spPr bwMode="auto">
          <a:xfrm>
            <a:off x="292011" y="1053281"/>
            <a:ext cx="2255396" cy="1140996"/>
          </a:xfrm>
          <a:prstGeom prst="rect">
            <a:avLst/>
          </a:prstGeom>
          <a:ln>
            <a:noFill/>
          </a:ln>
          <a:effectLst>
            <a:softEdge rad="112500"/>
          </a:effectLst>
          <a:extLst>
            <a:ext uri="{53640926-AAD7-44D8-BBD7-CCE9431645EC}">
              <a14:shadowObscured xmlns:a14="http://schemas.microsoft.com/office/drawing/2010/main"/>
            </a:ext>
          </a:extLst>
        </p:spPr>
      </p:pic>
      <p:sp>
        <p:nvSpPr>
          <p:cNvPr id="4" name="TextBox 3"/>
          <p:cNvSpPr txBox="1"/>
          <p:nvPr/>
        </p:nvSpPr>
        <p:spPr>
          <a:xfrm>
            <a:off x="493713" y="1828800"/>
            <a:ext cx="1851025" cy="369888"/>
          </a:xfrm>
          <a:prstGeom prst="rect">
            <a:avLst/>
          </a:prstGeom>
          <a:noFill/>
        </p:spPr>
        <p:txBody>
          <a:bodyPr wrap="none">
            <a:spAutoFit/>
          </a:bodyPr>
          <a:lstStyle/>
          <a:p>
            <a:pPr>
              <a:defRPr/>
            </a:pPr>
            <a:r>
              <a:rPr lang="ru-RU" dirty="0">
                <a:solidFill>
                  <a:schemeClr val="accent1"/>
                </a:solidFill>
                <a:latin typeface="+mn-lt"/>
              </a:rPr>
              <a:t>Личный кабинет</a:t>
            </a:r>
          </a:p>
        </p:txBody>
      </p:sp>
      <p:sp>
        <p:nvSpPr>
          <p:cNvPr id="17418" name="AutoShape 2" descr="Ð¤Ð°Ð¹Ð»:ÐÐ¾Ð¸ Ð´Ð¾ÐºÑÐ¼ÐµÐ½ÑÑ Logo.svg â ÐÐ¸ÐºÐ¸Ð¿ÐµÐ´Ð¸Ñ"/>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7419" name="AutoShape 4" descr="ÐÐ¾Ð²Ð¾Ðµ Ð¸Ð¼Ñ ÐÐ¤Ð¦ â Â«ÐÐ¾Ð¸ ÐÐ¾ÐºÑÐ¼ÐµÐ½ÑÑÂ» | ÐÑÑÐºÐ¾Ð²ÑÐºÐ¸Ð¹ Ð¼ÑÐ½Ð¸ÑÐ¸Ð¿Ð°Ð»ÑÐ½ÑÐ¹ Ð¾ÐºÑÑÐ³  ÐÐ¸Ð¶ÐµÐ³Ð¾ÑÐ¾Ð´ÑÐºÐ¾Ð¹ Ð¾Ð±Ð»Ð°ÑÑÐ¸"/>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7420" name="AutoShape 6" descr="Ð¤Ð°Ð¹Ð»:ÐÐ¾Ð¸ Ð´Ð¾ÐºÑÐ¼ÐµÐ½ÑÑ Logo.svg â ÐÐ¸ÐºÐ¸Ð¿ÐµÐ´Ð¸Ñ"/>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7421" name="AutoShape 8" descr="https://lh3.googleusercontent.com/fuLUNJGhkFqh9FRysa0vMI8-nZQw3FR3xlbrHVysRMqqprRiotq8Oxr-62zHr4pFASJvyg=s170"/>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pic>
        <p:nvPicPr>
          <p:cNvPr id="17422" name="Picture 9" descr="C:\Users\Клюшова_ЕВ\Desktop\Рабочая\unname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113" y="285273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10"/>
          <p:cNvSpPr>
            <a:spLocks noGrp="1"/>
          </p:cNvSpPr>
          <p:nvPr>
            <p:ph type="sldNum" sz="quarter" idx="12"/>
          </p:nvPr>
        </p:nvSpPr>
        <p:spPr bwMode="auto">
          <a:xfrm>
            <a:off x="6862763" y="63944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7992478-8262-4C68-AA44-A24293EF52EA}" type="slidenum">
              <a:rPr lang="ru-RU" altLang="ru-RU"/>
              <a:pPr/>
              <a:t>4</a:t>
            </a:fld>
            <a:endParaRPr lang="ru-RU" altLang="ru-RU"/>
          </a:p>
        </p:txBody>
      </p:sp>
      <p:sp>
        <p:nvSpPr>
          <p:cNvPr id="13" name="Прямоугольник 12"/>
          <p:cNvSpPr/>
          <p:nvPr/>
        </p:nvSpPr>
        <p:spPr>
          <a:xfrm>
            <a:off x="269875" y="2708275"/>
            <a:ext cx="8289925" cy="655638"/>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ru-RU" sz="2500" dirty="0"/>
          </a:p>
          <a:p>
            <a:pPr>
              <a:defRPr/>
            </a:pPr>
            <a:endParaRPr lang="ru-RU" sz="2000" dirty="0">
              <a:latin typeface="Segoe UI" panose="020B0502040204020203" pitchFamily="34" charset="0"/>
              <a:cs typeface="Segoe UI" panose="020B0502040204020203" pitchFamily="34" charset="0"/>
            </a:endParaRPr>
          </a:p>
        </p:txBody>
      </p:sp>
      <p:sp>
        <p:nvSpPr>
          <p:cNvPr id="18436" name="AutoShape 9" descr="Информация: скачать картинки, стоковые фото Информация в хорошем качестве |  Depositphoto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pic>
        <p:nvPicPr>
          <p:cNvPr id="18437"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138" y="531813"/>
            <a:ext cx="8266112"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854075" y="180975"/>
            <a:ext cx="8289925" cy="655638"/>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ru-RU" sz="2500" dirty="0"/>
          </a:p>
          <a:p>
            <a:pPr>
              <a:defRPr/>
            </a:pPr>
            <a:r>
              <a:rPr lang="ru-RU" sz="2500" dirty="0"/>
              <a:t>Лица, по заявлению которых осуществляются ГКУ и (или) ГРП земельных участков</a:t>
            </a:r>
          </a:p>
          <a:p>
            <a:pPr>
              <a:defRPr/>
            </a:pPr>
            <a:endParaRPr lang="ru-RU" sz="2000" dirty="0">
              <a:latin typeface="Segoe UI" panose="020B0502040204020203" pitchFamily="34" charset="0"/>
              <a:cs typeface="Segoe UI" panose="020B0502040204020203" pitchFamily="34" charset="0"/>
            </a:endParaRPr>
          </a:p>
        </p:txBody>
      </p:sp>
      <p:graphicFrame>
        <p:nvGraphicFramePr>
          <p:cNvPr id="3" name="Схема 2"/>
          <p:cNvGraphicFramePr/>
          <p:nvPr/>
        </p:nvGraphicFramePr>
        <p:xfrm>
          <a:off x="460374" y="1130834"/>
          <a:ext cx="8216081" cy="5538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Рисунок 9"/>
          <p:cNvPicPr/>
          <p:nvPr/>
        </p:nvPicPr>
        <p:blipFill rotWithShape="1">
          <a:blip r:embed="rId9"/>
          <a:srcRect l="6103" t="14470" r="82280" b="69361"/>
          <a:stretch/>
        </p:blipFill>
        <p:spPr bwMode="auto">
          <a:xfrm>
            <a:off x="0" y="2060848"/>
            <a:ext cx="2053433" cy="865634"/>
          </a:xfrm>
          <a:prstGeom prst="rect">
            <a:avLst/>
          </a:prstGeom>
          <a:ln>
            <a:noFill/>
          </a:ln>
          <a:effectLst>
            <a:softEdge rad="112500"/>
          </a:effectLst>
          <a:extLst>
            <a:ext uri="{53640926-AAD7-44D8-BBD7-CCE9431645EC}">
              <a14:shadowObscured xmlns:a14="http://schemas.microsoft.com/office/drawing/2010/main"/>
            </a:ext>
          </a:extLst>
        </p:spPr>
      </p:pic>
      <p:sp>
        <p:nvSpPr>
          <p:cNvPr id="4" name="TextBox 3"/>
          <p:cNvSpPr txBox="1"/>
          <p:nvPr/>
        </p:nvSpPr>
        <p:spPr>
          <a:xfrm>
            <a:off x="101600" y="2752725"/>
            <a:ext cx="1851025" cy="369888"/>
          </a:xfrm>
          <a:prstGeom prst="rect">
            <a:avLst/>
          </a:prstGeom>
          <a:noFill/>
        </p:spPr>
        <p:txBody>
          <a:bodyPr wrap="none">
            <a:spAutoFit/>
          </a:bodyPr>
          <a:lstStyle/>
          <a:p>
            <a:pPr>
              <a:defRPr/>
            </a:pPr>
            <a:r>
              <a:rPr lang="ru-RU" dirty="0">
                <a:solidFill>
                  <a:schemeClr val="accent1"/>
                </a:solidFill>
                <a:latin typeface="+mn-lt"/>
              </a:rPr>
              <a:t>Личный кабинет</a:t>
            </a:r>
          </a:p>
        </p:txBody>
      </p:sp>
      <p:sp>
        <p:nvSpPr>
          <p:cNvPr id="18442" name="AutoShape 2" descr="Ð¤Ð°Ð¹Ð»:ÐÐ¾Ð¸ Ð´Ð¾ÐºÑÐ¼ÐµÐ½ÑÑ Logo.svg â ÐÐ¸ÐºÐ¸Ð¿ÐµÐ´Ð¸Ñ"/>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8443" name="AutoShape 4" descr="ÐÐ¾Ð²Ð¾Ðµ Ð¸Ð¼Ñ ÐÐ¤Ð¦ â Â«ÐÐ¾Ð¸ ÐÐ¾ÐºÑÐ¼ÐµÐ½ÑÑÂ» | ÐÑÑÐºÐ¾Ð²ÑÐºÐ¸Ð¹ Ð¼ÑÐ½Ð¸ÑÐ¸Ð¿Ð°Ð»ÑÐ½ÑÐ¹ Ð¾ÐºÑÑÐ³  ÐÐ¸Ð¶ÐµÐ³Ð¾ÑÐ¾Ð´ÑÐºÐ¾Ð¹ Ð¾Ð±Ð»Ð°ÑÑÐ¸"/>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8444" name="AutoShape 6" descr="Ð¤Ð°Ð¹Ð»:ÐÐ¾Ð¸ Ð´Ð¾ÐºÑÐ¼ÐµÐ½ÑÑ Logo.svg â ÐÐ¸ÐºÐ¸Ð¿ÐµÐ´Ð¸Ñ"/>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18445" name="AutoShape 8" descr="https://lh3.googleusercontent.com/fuLUNJGhkFqh9FRysa0vMI8-nZQw3FR3xlbrHVysRMqqprRiotq8Oxr-62zHr4pFASJvyg=s170"/>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pic>
        <p:nvPicPr>
          <p:cNvPr id="18446" name="Picture 9" descr="C:\Users\Клюшова_ЕВ\Desktop\Рабочая\unname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350" y="4076700"/>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206375"/>
            <a:ext cx="5143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Номер слайда 10"/>
          <p:cNvSpPr>
            <a:spLocks noGrp="1"/>
          </p:cNvSpPr>
          <p:nvPr>
            <p:ph type="sldNum" sz="quarter" idx="12"/>
          </p:nvPr>
        </p:nvSpPr>
        <p:spPr bwMode="auto">
          <a:xfrm>
            <a:off x="6862763" y="63944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1415CD-233E-4C48-BFDA-CBA20F41281C}" type="slidenum">
              <a:rPr lang="ru-RU" altLang="ru-RU"/>
              <a:pPr/>
              <a:t>5</a:t>
            </a:fld>
            <a:endParaRPr lang="ru-RU" altLang="ru-RU"/>
          </a:p>
        </p:txBody>
      </p:sp>
      <p:sp>
        <p:nvSpPr>
          <p:cNvPr id="13" name="Прямоугольник 12"/>
          <p:cNvSpPr/>
          <p:nvPr/>
        </p:nvSpPr>
        <p:spPr>
          <a:xfrm>
            <a:off x="269875" y="2708275"/>
            <a:ext cx="8289925" cy="655638"/>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ru-RU" sz="2500" dirty="0"/>
          </a:p>
          <a:p>
            <a:pPr>
              <a:defRPr/>
            </a:pPr>
            <a:endParaRPr lang="ru-RU" sz="2000" dirty="0">
              <a:latin typeface="Segoe UI" panose="020B0502040204020203" pitchFamily="34" charset="0"/>
              <a:cs typeface="Segoe UI" panose="020B0502040204020203" pitchFamily="34" charset="0"/>
            </a:endParaRPr>
          </a:p>
        </p:txBody>
      </p:sp>
      <p:sp>
        <p:nvSpPr>
          <p:cNvPr id="20485" name="AutoShape 9" descr="Информация: скачать картинки, стоковые фото Информация в хорошем качестве |  Depositphoto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8" name="Прямоугольник 7"/>
          <p:cNvSpPr/>
          <p:nvPr/>
        </p:nvSpPr>
        <p:spPr>
          <a:xfrm>
            <a:off x="849313" y="115888"/>
            <a:ext cx="8289925" cy="657225"/>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ru-RU" sz="2500" dirty="0"/>
          </a:p>
          <a:p>
            <a:pPr>
              <a:defRPr/>
            </a:pPr>
            <a:r>
              <a:rPr lang="ru-RU" sz="2000" dirty="0">
                <a:latin typeface="Segoe UI" panose="020B0502040204020203" pitchFamily="34" charset="0"/>
                <a:cs typeface="Segoe UI" panose="020B0502040204020203" pitchFamily="34" charset="0"/>
              </a:rPr>
              <a:t>Кадастровый инженер имеет право обратиться за ГКУ и (или) ГРП в следующих случаях:</a:t>
            </a:r>
          </a:p>
          <a:p>
            <a:pPr>
              <a:defRPr/>
            </a:pPr>
            <a:endParaRPr lang="ru-RU" sz="2000" dirty="0">
              <a:latin typeface="Segoe UI" panose="020B0502040204020203" pitchFamily="34" charset="0"/>
              <a:cs typeface="Segoe UI" panose="020B0502040204020203" pitchFamily="34" charset="0"/>
            </a:endParaRPr>
          </a:p>
        </p:txBody>
      </p:sp>
      <p:pic>
        <p:nvPicPr>
          <p:cNvPr id="20487"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 y="836613"/>
            <a:ext cx="8532813"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Таблица 14"/>
          <p:cNvGraphicFramePr>
            <a:graphicFrameLocks noGrp="1"/>
          </p:cNvGraphicFramePr>
          <p:nvPr/>
        </p:nvGraphicFramePr>
        <p:xfrm>
          <a:off x="485775" y="1125538"/>
          <a:ext cx="8012113" cy="5345112"/>
        </p:xfrm>
        <a:graphic>
          <a:graphicData uri="http://schemas.openxmlformats.org/drawingml/2006/table">
            <a:tbl>
              <a:tblPr firstRow="1" bandRow="1">
                <a:tableStyleId>{5FD0F851-EC5A-4D38-B0AD-8093EC10F338}</a:tableStyleId>
              </a:tblPr>
              <a:tblGrid>
                <a:gridCol w="2284909">
                  <a:extLst>
                    <a:ext uri="{9D8B030D-6E8A-4147-A177-3AD203B41FA5}">
                      <a16:colId xmlns:a16="http://schemas.microsoft.com/office/drawing/2014/main" xmlns="" val="20000"/>
                    </a:ext>
                  </a:extLst>
                </a:gridCol>
                <a:gridCol w="5727204">
                  <a:extLst>
                    <a:ext uri="{9D8B030D-6E8A-4147-A177-3AD203B41FA5}">
                      <a16:colId xmlns:a16="http://schemas.microsoft.com/office/drawing/2014/main" xmlns="" val="20001"/>
                    </a:ext>
                  </a:extLst>
                </a:gridCol>
              </a:tblGrid>
              <a:tr h="477694">
                <a:tc>
                  <a:txBody>
                    <a:bodyPr/>
                    <a:lstStyle/>
                    <a:p>
                      <a:pPr algn="ctr"/>
                      <a:r>
                        <a:rPr lang="ru-RU" sz="1800" dirty="0" smtClean="0"/>
                        <a:t>Основание</a:t>
                      </a:r>
                      <a:r>
                        <a:rPr lang="ru-RU" sz="1800" baseline="0" dirty="0" smtClean="0"/>
                        <a:t> ГКУ:</a:t>
                      </a:r>
                      <a:endParaRPr lang="ru-RU" sz="1800" dirty="0"/>
                    </a:p>
                  </a:txBody>
                  <a:tcPr marL="91436" marR="91436" marT="45718" marB="45718"/>
                </a:tc>
                <a:tc>
                  <a:txBody>
                    <a:bodyPr/>
                    <a:lstStyle/>
                    <a:p>
                      <a:pPr algn="ctr"/>
                      <a:r>
                        <a:rPr lang="ru-RU" sz="1800" dirty="0" smtClean="0"/>
                        <a:t>Заказчиком кадастровых работ является:</a:t>
                      </a:r>
                      <a:endParaRPr lang="ru-RU" sz="1800" dirty="0"/>
                    </a:p>
                  </a:txBody>
                  <a:tcPr marL="91436" marR="91436" marT="45718" marB="45718"/>
                </a:tc>
                <a:extLst>
                  <a:ext uri="{0D108BD9-81ED-4DB2-BD59-A6C34878D82A}">
                    <a16:rowId xmlns:a16="http://schemas.microsoft.com/office/drawing/2014/main" xmlns="" val="10000"/>
                  </a:ext>
                </a:extLst>
              </a:tr>
              <a:tr h="1462086">
                <a:tc>
                  <a:txBody>
                    <a:bodyPr/>
                    <a:lstStyle/>
                    <a:p>
                      <a:pPr algn="l"/>
                      <a:r>
                        <a:rPr lang="ru-RU" sz="1800" dirty="0" smtClean="0"/>
                        <a:t>образование ЗУ</a:t>
                      </a:r>
                      <a:endParaRPr lang="ru-RU" sz="1800" dirty="0"/>
                    </a:p>
                  </a:txBody>
                  <a:tcPr marL="91436" marR="91436" marT="45718" marB="45718"/>
                </a:tc>
                <a:tc>
                  <a:txBody>
                    <a:bodyPr/>
                    <a:lstStyle/>
                    <a:p>
                      <a:r>
                        <a:rPr lang="ru-RU" sz="1800" kern="1200" dirty="0" smtClean="0">
                          <a:effectLst/>
                        </a:rPr>
                        <a:t>- собственник исходного ЗУ;</a:t>
                      </a:r>
                    </a:p>
                    <a:p>
                      <a:r>
                        <a:rPr lang="ru-RU" sz="1800" kern="1200" dirty="0" smtClean="0">
                          <a:effectLst/>
                        </a:rPr>
                        <a:t>- лицо, которому ЗУ предоставлен в пожизненное наследуемое владение или постоянное (бессрочное) пользование</a:t>
                      </a:r>
                      <a:endParaRPr lang="ru-RU" sz="1800" dirty="0"/>
                    </a:p>
                  </a:txBody>
                  <a:tcPr marL="91436" marR="91436" marT="45718" marB="45718"/>
                </a:tc>
                <a:extLst>
                  <a:ext uri="{0D108BD9-81ED-4DB2-BD59-A6C34878D82A}">
                    <a16:rowId xmlns:a16="http://schemas.microsoft.com/office/drawing/2014/main" xmlns="" val="10001"/>
                  </a:ext>
                </a:extLst>
              </a:tr>
              <a:tr h="1799491">
                <a:tc>
                  <a:txBody>
                    <a:bodyPr/>
                    <a:lstStyle/>
                    <a:p>
                      <a:pPr algn="l"/>
                      <a:r>
                        <a:rPr lang="ru-RU" sz="1800" kern="1200" dirty="0" smtClean="0">
                          <a:effectLst/>
                        </a:rPr>
                        <a:t>уточнения границ земельного участка  </a:t>
                      </a:r>
                      <a:endParaRPr lang="ru-RU" sz="1800" dirty="0"/>
                    </a:p>
                  </a:txBody>
                  <a:tcPr marL="91436" marR="91436" marT="45718" marB="45718"/>
                </a:tc>
                <a:tc>
                  <a:txBody>
                    <a:bodyPr/>
                    <a:lstStyle/>
                    <a:p>
                      <a:r>
                        <a:rPr lang="ru-RU" sz="1800" kern="1200" dirty="0" smtClean="0">
                          <a:effectLst/>
                        </a:rPr>
                        <a:t>- собственник ЗУ, границы которого уточняются, </a:t>
                      </a:r>
                    </a:p>
                    <a:p>
                      <a:r>
                        <a:rPr lang="ru-RU" sz="1800" kern="1200" dirty="0" smtClean="0">
                          <a:effectLst/>
                        </a:rPr>
                        <a:t>- лицо, которому ЗУ предоставлен в пожизненное наследуемое владение, постоянное (бессрочное) пользование, в аренду или безвозмездное пользование на срок более пяти лет</a:t>
                      </a:r>
                      <a:endParaRPr lang="ru-RU" sz="1800" dirty="0"/>
                    </a:p>
                  </a:txBody>
                  <a:tcPr marL="91436" marR="91436" marT="45718" marB="45718"/>
                </a:tc>
                <a:extLst>
                  <a:ext uri="{0D108BD9-81ED-4DB2-BD59-A6C34878D82A}">
                    <a16:rowId xmlns:a16="http://schemas.microsoft.com/office/drawing/2014/main" xmlns="" val="10002"/>
                  </a:ext>
                </a:extLst>
              </a:tr>
              <a:tr h="1605841">
                <a:tc>
                  <a:txBody>
                    <a:bodyPr/>
                    <a:lstStyle/>
                    <a:p>
                      <a:pPr algn="l"/>
                      <a:r>
                        <a:rPr lang="ru-RU" sz="1800" dirty="0" smtClean="0"/>
                        <a:t>образование ЗУ под многоквартирным домом</a:t>
                      </a:r>
                      <a:endParaRPr lang="ru-RU" sz="1800" dirty="0"/>
                    </a:p>
                  </a:txBody>
                  <a:tcPr marL="91436" marR="91436" marT="45718" marB="45718"/>
                </a:tc>
                <a:tc>
                  <a:txBody>
                    <a:bodyPr/>
                    <a:lstStyle/>
                    <a:p>
                      <a:pPr marL="0" marR="0" indent="0" algn="l" defTabSz="898200" rtl="0" eaLnBrk="1" fontAlgn="auto" latinLnBrk="0" hangingPunct="1">
                        <a:lnSpc>
                          <a:spcPct val="100000"/>
                        </a:lnSpc>
                        <a:spcBef>
                          <a:spcPts val="0"/>
                        </a:spcBef>
                        <a:spcAft>
                          <a:spcPts val="0"/>
                        </a:spcAft>
                        <a:buClrTx/>
                        <a:buSzTx/>
                        <a:buFontTx/>
                        <a:buNone/>
                        <a:tabLst/>
                        <a:defRPr/>
                      </a:pPr>
                      <a:r>
                        <a:rPr lang="ru-RU" sz="1800" dirty="0" smtClean="0"/>
                        <a:t>-</a:t>
                      </a:r>
                      <a:r>
                        <a:rPr lang="ru-RU" sz="1800" baseline="0" dirty="0" smtClean="0"/>
                        <a:t> у</a:t>
                      </a:r>
                      <a:r>
                        <a:rPr lang="ru-RU" sz="1800" dirty="0" smtClean="0"/>
                        <a:t>полномоченные органы </a:t>
                      </a:r>
                      <a:r>
                        <a:rPr lang="ru-RU" sz="1800" b="0" i="0" u="none" strike="noStrike" kern="1200" baseline="0" dirty="0" smtClean="0">
                          <a:solidFill>
                            <a:schemeClr val="tx1"/>
                          </a:solidFill>
                          <a:latin typeface="+mn-lt"/>
                          <a:ea typeface="+mn-ea"/>
                          <a:cs typeface="+mn-cs"/>
                        </a:rPr>
                        <a:t>государственной власти или органы местного самоуправления</a:t>
                      </a:r>
                    </a:p>
                    <a:p>
                      <a:endParaRPr lang="ru-RU" sz="1800" dirty="0"/>
                    </a:p>
                  </a:txBody>
                  <a:tcPr marL="91436" marR="91436" marT="45718" marB="45718"/>
                </a:tc>
                <a:extLst>
                  <a:ext uri="{0D108BD9-81ED-4DB2-BD59-A6C34878D82A}">
                    <a16:rowId xmlns:a16="http://schemas.microsoft.com/office/drawing/2014/main" xmlns="" val="10003"/>
                  </a:ext>
                </a:extLst>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206375"/>
            <a:ext cx="5143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Номер слайда 10"/>
          <p:cNvSpPr>
            <a:spLocks noGrp="1"/>
          </p:cNvSpPr>
          <p:nvPr>
            <p:ph type="sldNum" sz="quarter" idx="12"/>
          </p:nvPr>
        </p:nvSpPr>
        <p:spPr bwMode="auto">
          <a:xfrm>
            <a:off x="6862763" y="63944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08360A-1AAF-49A7-87A1-52FF1B63EC34}" type="slidenum">
              <a:rPr lang="ru-RU" altLang="ru-RU"/>
              <a:pPr/>
              <a:t>6</a:t>
            </a:fld>
            <a:endParaRPr lang="ru-RU" altLang="ru-RU"/>
          </a:p>
        </p:txBody>
      </p:sp>
      <p:sp>
        <p:nvSpPr>
          <p:cNvPr id="13" name="Прямоугольник 12"/>
          <p:cNvSpPr/>
          <p:nvPr/>
        </p:nvSpPr>
        <p:spPr>
          <a:xfrm>
            <a:off x="269875" y="2708275"/>
            <a:ext cx="8289925" cy="655638"/>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ru-RU" sz="2500" dirty="0"/>
          </a:p>
          <a:p>
            <a:pPr>
              <a:defRPr/>
            </a:pPr>
            <a:endParaRPr lang="ru-RU" sz="2000" dirty="0">
              <a:latin typeface="Segoe UI" panose="020B0502040204020203" pitchFamily="34" charset="0"/>
              <a:cs typeface="Segoe UI" panose="020B0502040204020203" pitchFamily="34" charset="0"/>
            </a:endParaRPr>
          </a:p>
        </p:txBody>
      </p:sp>
      <p:sp>
        <p:nvSpPr>
          <p:cNvPr id="21509" name="AutoShape 9" descr="Информация: скачать картинки, стоковые фото Информация в хорошем качестве |  Depositphoto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pic>
        <p:nvPicPr>
          <p:cNvPr id="21510"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863" y="404813"/>
            <a:ext cx="8266112"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854075" y="180975"/>
            <a:ext cx="8289925" cy="655638"/>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ru-RU" sz="2500" dirty="0"/>
          </a:p>
          <a:p>
            <a:pPr>
              <a:defRPr/>
            </a:pPr>
            <a:r>
              <a:rPr lang="ru-RU" sz="2000" dirty="0">
                <a:latin typeface="Segoe UI" panose="020B0502040204020203" pitchFamily="34" charset="0"/>
                <a:cs typeface="Segoe UI" panose="020B0502040204020203" pitchFamily="34" charset="0"/>
              </a:rPr>
              <a:t>Документы подтверждающие полномочия кадастрового инженера</a:t>
            </a:r>
          </a:p>
        </p:txBody>
      </p:sp>
      <p:graphicFrame>
        <p:nvGraphicFramePr>
          <p:cNvPr id="3" name="Схема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744538"/>
            <a:ext cx="7920038"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619AC59-2C00-426F-A7A9-7E51D9BB4449}" type="slidenum">
              <a:rPr lang="ru-RU" altLang="ru-RU"/>
              <a:pPr/>
              <a:t>7</a:t>
            </a:fld>
            <a:endParaRPr lang="ru-RU" altLang="ru-RU"/>
          </a:p>
        </p:txBody>
      </p:sp>
      <p:pic>
        <p:nvPicPr>
          <p:cNvPr id="22532"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85725"/>
            <a:ext cx="5175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7"/>
          <p:cNvSpPr txBox="1">
            <a:spLocks noChangeArrowheads="1"/>
          </p:cNvSpPr>
          <p:nvPr/>
        </p:nvSpPr>
        <p:spPr bwMode="auto">
          <a:xfrm>
            <a:off x="827088" y="333375"/>
            <a:ext cx="78152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2500">
                <a:latin typeface="Segoe UI" pitchFamily="34" charset="0"/>
                <a:cs typeface="Segoe UI" pitchFamily="34" charset="0"/>
              </a:rPr>
              <a:t>МЕЖЕВОЙ ПЛАН – как документ-основание ГКУ</a:t>
            </a:r>
          </a:p>
        </p:txBody>
      </p:sp>
      <p:graphicFrame>
        <p:nvGraphicFramePr>
          <p:cNvPr id="5" name="Схема 4"/>
          <p:cNvGraphicFramePr/>
          <p:nvPr/>
        </p:nvGraphicFramePr>
        <p:xfrm>
          <a:off x="1547664" y="1397000"/>
          <a:ext cx="6696744" cy="4192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535" name="Рисунок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6913" y="1268413"/>
            <a:ext cx="20335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Рисунок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7075" y="4581525"/>
            <a:ext cx="23098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Рисунок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25475" y="2708275"/>
            <a:ext cx="2176463"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1E69B75-E267-4D74-92DB-737250784D92}" type="slidenum">
              <a:rPr lang="ru-RU" altLang="ru-RU"/>
              <a:pPr/>
              <a:t>8</a:t>
            </a:fld>
            <a:endParaRPr lang="ru-RU" altLang="ru-RU"/>
          </a:p>
        </p:txBody>
      </p:sp>
      <p:pic>
        <p:nvPicPr>
          <p:cNvPr id="23556" name="Рисунок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84150"/>
            <a:ext cx="517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p:cNvSpPr txBox="1">
            <a:spLocks noChangeArrowheads="1"/>
          </p:cNvSpPr>
          <p:nvPr/>
        </p:nvSpPr>
        <p:spPr bwMode="auto">
          <a:xfrm>
            <a:off x="885825" y="207963"/>
            <a:ext cx="8147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2400">
                <a:latin typeface="Calibri" pitchFamily="34" charset="0"/>
                <a:ea typeface="Calibri" pitchFamily="34" charset="0"/>
                <a:cs typeface="Calibri" pitchFamily="34" charset="0"/>
              </a:rPr>
              <a:t>Особенности осуществления ГКУ и ГРП при образовании объекта недвижимости (изменения в статью 41) </a:t>
            </a:r>
          </a:p>
          <a:p>
            <a:endParaRPr lang="ru-RU" altLang="ru-RU"/>
          </a:p>
        </p:txBody>
      </p:sp>
      <p:sp>
        <p:nvSpPr>
          <p:cNvPr id="23558" name="TextBox 2"/>
          <p:cNvSpPr txBox="1">
            <a:spLocks noChangeArrowheads="1"/>
          </p:cNvSpPr>
          <p:nvPr/>
        </p:nvSpPr>
        <p:spPr bwMode="auto">
          <a:xfrm>
            <a:off x="755650" y="1196975"/>
            <a:ext cx="7993063"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5600">
              <a:defRPr b="1">
                <a:solidFill>
                  <a:schemeClr val="tx1"/>
                </a:solidFill>
                <a:latin typeface="Arial" charset="0"/>
              </a:defRPr>
            </a:lvl1pPr>
            <a:lvl2pPr>
              <a:defRPr b="1">
                <a:solidFill>
                  <a:schemeClr val="tx1"/>
                </a:solidFill>
                <a:latin typeface="Arial" charset="0"/>
              </a:defRPr>
            </a:lvl2pPr>
            <a:lvl3pPr>
              <a:defRPr b="1">
                <a:solidFill>
                  <a:schemeClr val="tx1"/>
                </a:solidFill>
                <a:latin typeface="Arial" charset="0"/>
              </a:defRPr>
            </a:lvl3pPr>
            <a:lvl4pPr>
              <a:defRPr b="1">
                <a:solidFill>
                  <a:schemeClr val="tx1"/>
                </a:solidFill>
                <a:latin typeface="Arial" charset="0"/>
              </a:defRPr>
            </a:lvl4pPr>
            <a:lvl5pPr>
              <a:defRPr b="1">
                <a:solidFill>
                  <a:schemeClr val="tx1"/>
                </a:solidFill>
                <a:latin typeface="Arial" charset="0"/>
              </a:defRPr>
            </a:lvl5pPr>
            <a:lvl6pPr marL="2284413" indent="1588" eaLnBrk="0" fontAlgn="base" hangingPunct="0">
              <a:spcBef>
                <a:spcPct val="0"/>
              </a:spcBef>
              <a:spcAft>
                <a:spcPct val="0"/>
              </a:spcAft>
              <a:defRPr b="1">
                <a:solidFill>
                  <a:schemeClr val="tx1"/>
                </a:solidFill>
                <a:latin typeface="Arial" charset="0"/>
              </a:defRPr>
            </a:lvl6pPr>
            <a:lvl7pPr marL="2741613" indent="1588" eaLnBrk="0" fontAlgn="base" hangingPunct="0">
              <a:spcBef>
                <a:spcPct val="0"/>
              </a:spcBef>
              <a:spcAft>
                <a:spcPct val="0"/>
              </a:spcAft>
              <a:defRPr b="1">
                <a:solidFill>
                  <a:schemeClr val="tx1"/>
                </a:solidFill>
                <a:latin typeface="Arial" charset="0"/>
              </a:defRPr>
            </a:lvl7pPr>
            <a:lvl8pPr marL="3198813" indent="1588" eaLnBrk="0" fontAlgn="base" hangingPunct="0">
              <a:spcBef>
                <a:spcPct val="0"/>
              </a:spcBef>
              <a:spcAft>
                <a:spcPct val="0"/>
              </a:spcAft>
              <a:defRPr b="1">
                <a:solidFill>
                  <a:schemeClr val="tx1"/>
                </a:solidFill>
                <a:latin typeface="Arial" charset="0"/>
              </a:defRPr>
            </a:lvl8pPr>
            <a:lvl9pPr marL="3656013" indent="1588" eaLnBrk="0" fontAlgn="base" hangingPunct="0">
              <a:spcBef>
                <a:spcPct val="0"/>
              </a:spcBef>
              <a:spcAft>
                <a:spcPct val="0"/>
              </a:spcAft>
              <a:defRPr b="1">
                <a:solidFill>
                  <a:schemeClr val="tx1"/>
                </a:solidFill>
                <a:latin typeface="Arial" charset="0"/>
              </a:defRPr>
            </a:lvl9pPr>
          </a:lstStyle>
          <a:p>
            <a:r>
              <a:rPr lang="ru-RU" altLang="ru-RU" b="0">
                <a:latin typeface="Calibri" pitchFamily="34" charset="0"/>
                <a:ea typeface="Calibri" pitchFamily="34" charset="0"/>
                <a:cs typeface="Calibri" pitchFamily="34" charset="0"/>
              </a:rPr>
              <a:t>1. Снятие с ГКУ и прекращение прав на исходные объекты осуществляется одновременно с ГКУ и ГРП на все образуемые, за исключением:</a:t>
            </a:r>
          </a:p>
          <a:p>
            <a:pPr>
              <a:buFontTx/>
              <a:buChar char="-"/>
            </a:pPr>
            <a:r>
              <a:rPr lang="ru-RU" altLang="ru-RU" b="0">
                <a:latin typeface="Calibri" pitchFamily="34" charset="0"/>
                <a:ea typeface="Calibri" pitchFamily="34" charset="0"/>
                <a:cs typeface="Calibri" pitchFamily="34" charset="0"/>
              </a:rPr>
              <a:t>если в соответствии с ФЗ от 13.07.2015 </a:t>
            </a:r>
            <a:r>
              <a:rPr lang="en-US" altLang="ru-RU" b="0">
                <a:latin typeface="Calibri" pitchFamily="34" charset="0"/>
                <a:ea typeface="Calibri" pitchFamily="34" charset="0"/>
                <a:cs typeface="Calibri" pitchFamily="34" charset="0"/>
              </a:rPr>
              <a:t>N 218-</a:t>
            </a:r>
            <a:r>
              <a:rPr lang="ru-RU" altLang="ru-RU" b="0">
                <a:latin typeface="Calibri" pitchFamily="34" charset="0"/>
                <a:ea typeface="Calibri" pitchFamily="34" charset="0"/>
                <a:cs typeface="Calibri" pitchFamily="34" charset="0"/>
              </a:rPr>
              <a:t>ФЗ ГКУ  осуществляется без одновременной ГРП;</a:t>
            </a:r>
          </a:p>
          <a:p>
            <a:pPr>
              <a:buFontTx/>
              <a:buChar char="-"/>
            </a:pPr>
            <a:r>
              <a:rPr lang="ru-RU" altLang="ru-RU" b="0">
                <a:latin typeface="Calibri" pitchFamily="34" charset="0"/>
                <a:ea typeface="Calibri" pitchFamily="34" charset="0"/>
                <a:cs typeface="Calibri" pitchFamily="34" charset="0"/>
              </a:rPr>
              <a:t>ГКУ измененных земельных участков в результате выдела доли в натуре в счет доли в праве общей собственности или </a:t>
            </a:r>
            <a:r>
              <a:rPr lang="ru-RU" altLang="ru-RU" b="0">
                <a:solidFill>
                  <a:srgbClr val="FF0000"/>
                </a:solidFill>
                <a:latin typeface="Calibri" pitchFamily="34" charset="0"/>
                <a:ea typeface="Calibri" pitchFamily="34" charset="0"/>
                <a:cs typeface="Calibri" pitchFamily="34" charset="0"/>
              </a:rPr>
              <a:t>раздела земельного участка, находящегося в государственной или муниципальной собственности, перераспределения земельного участка, находящегося в частной собственности</a:t>
            </a:r>
            <a:r>
              <a:rPr lang="ru-RU" altLang="ru-RU" b="0">
                <a:latin typeface="Calibri" pitchFamily="34" charset="0"/>
                <a:ea typeface="Calibri" pitchFamily="34" charset="0"/>
                <a:cs typeface="Calibri" pitchFamily="34" charset="0"/>
              </a:rPr>
              <a:t>, и земельного участка, находящегося в государственной или муниципальной собственности, а также в результате раздела земельного участка, предоставленного садоводческому или огородническому некоммерческому товариществу, в результате которых такие земельные участки сохраняются в измененных границах, осуществляется одновременно с ГКУ и ГРП на земельные участки, образованные из указанных земельных участков (+ ч. 19 ст. 41)</a:t>
            </a:r>
          </a:p>
          <a:p>
            <a:r>
              <a:rPr lang="ru-RU" altLang="ru-RU" b="0">
                <a:latin typeface="Calibri" pitchFamily="34" charset="0"/>
                <a:ea typeface="Calibri" pitchFamily="34" charset="0"/>
                <a:cs typeface="Calibri" pitchFamily="34" charset="0"/>
              </a:rPr>
              <a:t>2. Объеден в одну часть статьи перечень документов-оснований для ГКУ и (или) ГРП  (часть 8 ст. 41).</a:t>
            </a:r>
          </a:p>
          <a:p>
            <a:endParaRPr lang="ru-RU" altLang="ru-RU" sz="1600" b="0"/>
          </a:p>
          <a:p>
            <a:endParaRPr lang="ru-RU" altLang="ru-RU" sz="1600" b="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261C1EB-8DBC-4396-943B-4B166E10BB94}" type="slidenum">
              <a:rPr lang="ru-RU" altLang="ru-RU"/>
              <a:pPr/>
              <a:t>9</a:t>
            </a:fld>
            <a:endParaRPr lang="ru-RU" altLang="ru-RU"/>
          </a:p>
        </p:txBody>
      </p:sp>
      <p:pic>
        <p:nvPicPr>
          <p:cNvPr id="24580" name="Рисунок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84150"/>
            <a:ext cx="517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1"/>
          <p:cNvSpPr txBox="1">
            <a:spLocks noChangeArrowheads="1"/>
          </p:cNvSpPr>
          <p:nvPr/>
        </p:nvSpPr>
        <p:spPr bwMode="auto">
          <a:xfrm>
            <a:off x="885825" y="207963"/>
            <a:ext cx="8147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a:t> </a:t>
            </a:r>
            <a:r>
              <a:rPr lang="ru-RU" altLang="ru-RU" sz="2400">
                <a:latin typeface="Calibri" pitchFamily="34" charset="0"/>
                <a:ea typeface="Calibri" pitchFamily="34" charset="0"/>
                <a:cs typeface="Calibri" pitchFamily="34" charset="0"/>
              </a:rPr>
              <a:t>Особенности осуществления ГКУ и ГРП при образовании объекта недвижимости (изменения в статью 41) </a:t>
            </a:r>
          </a:p>
          <a:p>
            <a:endParaRPr lang="ru-RU" altLang="ru-RU" sz="2400">
              <a:latin typeface="Calibri" pitchFamily="34" charset="0"/>
              <a:ea typeface="Calibri" pitchFamily="34" charset="0"/>
              <a:cs typeface="Calibri" pitchFamily="34" charset="0"/>
            </a:endParaRPr>
          </a:p>
        </p:txBody>
      </p:sp>
      <p:sp>
        <p:nvSpPr>
          <p:cNvPr id="24582" name="TextBox 2"/>
          <p:cNvSpPr txBox="1">
            <a:spLocks noChangeArrowheads="1"/>
          </p:cNvSpPr>
          <p:nvPr/>
        </p:nvSpPr>
        <p:spPr bwMode="auto">
          <a:xfrm>
            <a:off x="827088" y="1052513"/>
            <a:ext cx="80073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b="1">
                <a:solidFill>
                  <a:schemeClr val="tx1"/>
                </a:solidFill>
                <a:latin typeface="Arial" charset="0"/>
              </a:defRPr>
            </a:lvl1pPr>
            <a:lvl2pPr>
              <a:defRPr b="1">
                <a:solidFill>
                  <a:schemeClr val="tx1"/>
                </a:solidFill>
                <a:latin typeface="Arial" charset="0"/>
              </a:defRPr>
            </a:lvl2pPr>
            <a:lvl3pPr>
              <a:defRPr b="1">
                <a:solidFill>
                  <a:schemeClr val="tx1"/>
                </a:solidFill>
                <a:latin typeface="Arial" charset="0"/>
              </a:defRPr>
            </a:lvl3pPr>
            <a:lvl4pPr>
              <a:defRPr b="1">
                <a:solidFill>
                  <a:schemeClr val="tx1"/>
                </a:solidFill>
                <a:latin typeface="Arial" charset="0"/>
              </a:defRPr>
            </a:lvl4pPr>
            <a:lvl5pPr>
              <a:defRPr b="1">
                <a:solidFill>
                  <a:schemeClr val="tx1"/>
                </a:solidFill>
                <a:latin typeface="Arial" charset="0"/>
              </a:defRPr>
            </a:lvl5pPr>
            <a:lvl6pPr marL="2284413" indent="1588" eaLnBrk="0" fontAlgn="base" hangingPunct="0">
              <a:spcBef>
                <a:spcPct val="0"/>
              </a:spcBef>
              <a:spcAft>
                <a:spcPct val="0"/>
              </a:spcAft>
              <a:defRPr b="1">
                <a:solidFill>
                  <a:schemeClr val="tx1"/>
                </a:solidFill>
                <a:latin typeface="Arial" charset="0"/>
              </a:defRPr>
            </a:lvl6pPr>
            <a:lvl7pPr marL="2741613" indent="1588" eaLnBrk="0" fontAlgn="base" hangingPunct="0">
              <a:spcBef>
                <a:spcPct val="0"/>
              </a:spcBef>
              <a:spcAft>
                <a:spcPct val="0"/>
              </a:spcAft>
              <a:defRPr b="1">
                <a:solidFill>
                  <a:schemeClr val="tx1"/>
                </a:solidFill>
                <a:latin typeface="Arial" charset="0"/>
              </a:defRPr>
            </a:lvl7pPr>
            <a:lvl8pPr marL="3198813" indent="1588" eaLnBrk="0" fontAlgn="base" hangingPunct="0">
              <a:spcBef>
                <a:spcPct val="0"/>
              </a:spcBef>
              <a:spcAft>
                <a:spcPct val="0"/>
              </a:spcAft>
              <a:defRPr b="1">
                <a:solidFill>
                  <a:schemeClr val="tx1"/>
                </a:solidFill>
                <a:latin typeface="Arial" charset="0"/>
              </a:defRPr>
            </a:lvl8pPr>
            <a:lvl9pPr marL="3656013" indent="1588" eaLnBrk="0" fontAlgn="base" hangingPunct="0">
              <a:spcBef>
                <a:spcPct val="0"/>
              </a:spcBef>
              <a:spcAft>
                <a:spcPct val="0"/>
              </a:spcAft>
              <a:defRPr b="1">
                <a:solidFill>
                  <a:schemeClr val="tx1"/>
                </a:solidFill>
                <a:latin typeface="Arial" charset="0"/>
              </a:defRPr>
            </a:lvl9pPr>
          </a:lstStyle>
          <a:p>
            <a:endParaRPr lang="ru-RU" altLang="ru-RU" b="0">
              <a:latin typeface="Calibri" pitchFamily="34" charset="0"/>
              <a:ea typeface="Calibri" pitchFamily="34" charset="0"/>
              <a:cs typeface="Calibri" pitchFamily="34" charset="0"/>
            </a:endParaRPr>
          </a:p>
          <a:p>
            <a:r>
              <a:rPr lang="ru-RU" altLang="ru-RU" b="0">
                <a:latin typeface="Calibri" pitchFamily="34" charset="0"/>
                <a:ea typeface="Calibri" pitchFamily="34" charset="0"/>
                <a:cs typeface="Calibri" pitchFamily="34" charset="0"/>
              </a:rPr>
              <a:t>3. Введена ч. 18 в ст. 41 – новое основание для снятия с ГКУ земельных участков: земельные участки, которые образованы путем перераспределения земель или земельных участков, находящихся в государственной или муниципальной собственности, и земельного участка, находящегося в частной собственности, на основании решения ОГВ или ОМС об утверждении схемы расположения земельного участка или согласия ОГВ или ОМС на заключение соглашения о перераспределении земельных участков в соответствии с утвержденным ПМТ и права на которые не зарегистрированы в ЕГРН, снимаются с ГКУ:</a:t>
            </a:r>
          </a:p>
          <a:p>
            <a:r>
              <a:rPr lang="ru-RU" altLang="ru-RU" b="0" i="1">
                <a:latin typeface="Calibri" pitchFamily="34" charset="0"/>
                <a:ea typeface="Calibri" pitchFamily="34" charset="0"/>
                <a:cs typeface="Calibri" pitchFamily="34" charset="0"/>
              </a:rPr>
              <a:t>1) по истечении трех лет со дня осуществления их ГКУ по решению государственного регистратора прав;</a:t>
            </a:r>
          </a:p>
          <a:p>
            <a:r>
              <a:rPr lang="ru-RU" altLang="ru-RU" b="0" i="1">
                <a:latin typeface="Calibri" pitchFamily="34" charset="0"/>
                <a:ea typeface="Calibri" pitchFamily="34" charset="0"/>
                <a:cs typeface="Calibri" pitchFamily="34" charset="0"/>
              </a:rPr>
              <a:t>2) до истечения трех лет со дня осуществления их ГКУ  по заявлению лица, на основании заявления которого ГКУ таких земельных участков был осуществлен, либо по заявлению любого лица на основании решения суда.</a:t>
            </a:r>
          </a:p>
          <a:p>
            <a:endParaRPr lang="ru-RU" altLang="ru-RU" b="0" i="1">
              <a:latin typeface="Calibri" pitchFamily="34" charset="0"/>
              <a:ea typeface="Calibri" pitchFamily="34" charset="0"/>
              <a:cs typeface="Calibri" pitchFamily="34" charset="0"/>
            </a:endParaRPr>
          </a:p>
          <a:p>
            <a:endParaRPr lang="ru-RU" altLang="ru-RU" b="0"/>
          </a:p>
          <a:p>
            <a:pPr>
              <a:buFontTx/>
              <a:buChar char="-"/>
            </a:pPr>
            <a:endParaRPr lang="ru-RU" altLang="ru-RU" b="0"/>
          </a:p>
          <a:p>
            <a:endParaRPr lang="ru-RU" altLang="ru-RU" sz="1600" b="0"/>
          </a:p>
        </p:txBody>
      </p:sp>
    </p:spTree>
  </p:cSld>
  <p:clrMapOvr>
    <a:masterClrMapping/>
  </p:clrMapOvr>
  <p:transition/>
</p:sld>
</file>

<file path=ppt/theme/theme1.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4968</TotalTime>
  <Words>1810</Words>
  <Application>Microsoft Office PowerPoint</Application>
  <PresentationFormat>Экран (4:3)</PresentationFormat>
  <Paragraphs>158</Paragraphs>
  <Slides>19</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Segoe UI</vt:lpstr>
      <vt:lpstr>Segoe UI Semibold</vt:lpstr>
      <vt:lpstr>Times New Roman</vt:lpstr>
      <vt:lpstr>4_Тема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РосРеестр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2013</dc:title>
  <dc:creator>Пирогов_АА</dc:creator>
  <cp:lastModifiedBy>Вершенко Полина Николаевна</cp:lastModifiedBy>
  <cp:revision>375</cp:revision>
  <cp:lastPrinted>2021-05-13T09:22:33Z</cp:lastPrinted>
  <dcterms:created xsi:type="dcterms:W3CDTF">2013-12-12T10:02:44Z</dcterms:created>
  <dcterms:modified xsi:type="dcterms:W3CDTF">2021-07-23T11:03:57Z</dcterms:modified>
</cp:coreProperties>
</file>