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2B40-B81C-441B-AABB-89712F853F3E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1C21-2619-4015-A85F-242B2B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4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AA1CD5-307B-420C-A62A-AEEAB6BE97E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07504" y="116632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78533" y="2348880"/>
            <a:ext cx="7160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кадастрового инженера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86937"/>
            <a:ext cx="494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Ассоциация саморегулируемая организация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«Балтийское объединение кадастровых инженеров»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083" y="4442796"/>
            <a:ext cx="382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Суворова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Алена Андреевна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7124" y="5373215"/>
            <a:ext cx="4363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Начальник департамента по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экспертно-методической работе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Ассоциации саморегулируемая организация «Балтийское объединение кадастровых инженеров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2" descr="O:\БОКИ\Суворова\Доклады для Маши\На отправку\aZbX-fQzgh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18506" r="33361" b="19232"/>
          <a:stretch/>
        </p:blipFill>
        <p:spPr bwMode="auto">
          <a:xfrm>
            <a:off x="247069" y="4164815"/>
            <a:ext cx="2092683" cy="241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66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548680"/>
            <a:ext cx="8016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Вашей организации требуется помощник кадастрового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инженера,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подберет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достойного кандидата.</a:t>
            </a:r>
          </a:p>
        </p:txBody>
      </p:sp>
      <p:pic>
        <p:nvPicPr>
          <p:cNvPr id="9218" name="Picture 2" descr="\\Backup\obmen\БОКИ\Осипова М.В\В работе\08 БУКЛЕТ\человечки\человеч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9" y="2420887"/>
            <a:ext cx="1994917" cy="199491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19" name="Picture 3" descr="\\Backup\obmen\БОКИ\Осипова М.В\В работе\08 БУКЛЕТ\человечки\человечки\int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2216573" cy="199491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Рисунок 4" descr="БСПБ"/>
          <p:cNvPicPr/>
          <p:nvPr/>
        </p:nvPicPr>
        <p:blipFill>
          <a:blip r:embed="rId4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10283745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785" y="62068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всей  информацией о прохождении стажировки в Ассоциации СРО «БОКИ» Вы можете ознакомиться на официальном сайте Ассоциации, а также сделав запрос по адресу электронной почты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info@sroboki.ru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телефону (812) 251-31-01.</a:t>
            </a:r>
          </a:p>
        </p:txBody>
      </p:sp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8915593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4425672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требования:</a:t>
            </a:r>
          </a:p>
          <a:p>
            <a:pPr lvl="0" algn="just">
              <a:lnSpc>
                <a:spcPct val="17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Высшего образование по специальности или направлению подготовки, перечень которых утверждается органом нормативно-правового регулирования в сфере кадастровых отношений;</a:t>
            </a:r>
          </a:p>
          <a:p>
            <a:pPr lvl="0" algn="just">
              <a:lnSpc>
                <a:spcPct val="17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высшего образования по специальности или направлению подготовки, не вошедших в указанный перечень, и дополнительного профессионального образования по программе профессиональной переподготовки в области кадастровых отношений;</a:t>
            </a:r>
          </a:p>
          <a:p>
            <a:pPr lvl="0" algn="just">
              <a:lnSpc>
                <a:spcPct val="17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дополнительного профессионального образования по программе повышения квалификации (один раз в три года начиная с 01.07.2016).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7907481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7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1539" y="2132856"/>
            <a:ext cx="8352928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переходник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удобен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соответствия новых и старых перечней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8040" y="4149080"/>
            <a:ext cx="794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24.06.2014 г. №АК-1666/05. Приложении 1  </a:t>
            </a: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7619449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Уфа 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7" y="260648"/>
            <a:ext cx="2041111" cy="166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27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501008"/>
            <a:ext cx="4362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Самостоятельно направить запрос в Министерство образования и науки РФ с приложением копии документа об образовании.</a:t>
            </a:r>
          </a:p>
        </p:txBody>
      </p:sp>
      <p:pic>
        <p:nvPicPr>
          <p:cNvPr id="1026" name="Picture 2" descr="https://st2.depositphotos.com/3643473/6206/i/950/depositphotos_62068415-stock-photo-person-and-question-ma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2712"/>
            <a:ext cx="1968152" cy="21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32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самостоятельно не можете определить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своей специальности Перечню?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544" y="3039343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662590"/>
            <a:ext cx="3609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Обращаться в СРО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6899369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Профессионально-общественная аккредитация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\\Backup\obmen\БОКИ\Осипова М.В\В работе\08 БУКЛЕТ\человечки\человечки\chelovechek_galo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268289" cy="19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52319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признание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уровня подготовки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806" y="3284984"/>
            <a:ext cx="74235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образовательных учреждений, прошедших аккредитацию, будет размещен на официальных сайтах Министерства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и Ассоциации.</a:t>
            </a:r>
          </a:p>
        </p:txBody>
      </p:sp>
      <p:pic>
        <p:nvPicPr>
          <p:cNvPr id="8" name="Рисунок 7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7403425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toszn.ru/wp-content/uploads/2017/01/%D0%9E%D1%87%D0%B5%D1%80%D0%B5%D0%B4%D1%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0560" y="1052735"/>
            <a:ext cx="2602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0" y="1786318"/>
            <a:ext cx="4032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необходимое образование заблаговременно</a:t>
            </a:r>
          </a:p>
        </p:txBody>
      </p:sp>
      <p:pic>
        <p:nvPicPr>
          <p:cNvPr id="5" name="Рисунок 4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8051497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11383"/>
            <a:ext cx="265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2017 года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Президиумом Ассоциации «Национальное объединение саморегулируемых организаций кадастровых инженеров» были утверждены Правила организации саморегулируемыми организациями кадастровых инженеров прохождения стажировки физическим лицам</a:t>
            </a:r>
          </a:p>
        </p:txBody>
      </p:sp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8051497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27280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стажеры по окончании стажировки получат именные сертификаты, при предъявлении которых получат особые условия при последующем вступлении в Ассоциацию.</a:t>
            </a:r>
          </a:p>
        </p:txBody>
      </p:sp>
      <p:pic>
        <p:nvPicPr>
          <p:cNvPr id="6146" name="Picture 2" descr="\\Backup\obmen\БОКИ\Осипова М.В\В работе\08 БУКЛЕТ\человечки\человечки\iкн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26883"/>
            <a:ext cx="1616968" cy="161696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http://www.clipartsuggest.com/images/130/the-association-of-building-engineers-has-a-number-of-awards-which-ME9MSf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1809274" cy="239687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9" name="Picture 5" descr="\\Backup\obmen\БОКИ\Осипова М.В\В работе\08 БУКЛЕТ\человечки\человечки\iепгн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7275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321811" y="504659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лучших стажеров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Ассоциацией.</a:t>
            </a:r>
          </a:p>
        </p:txBody>
      </p:sp>
      <p:pic>
        <p:nvPicPr>
          <p:cNvPr id="7" name="Рисунок 6" descr="БСПБ"/>
          <p:cNvPicPr/>
          <p:nvPr/>
        </p:nvPicPr>
        <p:blipFill>
          <a:blip r:embed="rId5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2" y="5949280"/>
            <a:ext cx="7691457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29 июля 2016 года по сегодняшний день  в Ассоциации СРО «БОКИ»  официально проходят стажировку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 кадастрового инженера.</a:t>
            </a:r>
          </a:p>
        </p:txBody>
      </p:sp>
      <p:pic>
        <p:nvPicPr>
          <p:cNvPr id="8194" name="Picture 2" descr="\\Backup\obmen\БОКИ\Осипова М.В\В работе\08 БУКЛЕТ\человечки\человечки\Coaching-up-the-ar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75" y="1157181"/>
            <a:ext cx="2727467" cy="18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7308304" y="537321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903" y="5949280"/>
            <a:ext cx="8506932" cy="666009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кадастрового учета объектов недвижимости.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4FACF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427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kadastr_2</dc:creator>
  <cp:lastModifiedBy>kadastr_2</cp:lastModifiedBy>
  <cp:revision>13</cp:revision>
  <dcterms:created xsi:type="dcterms:W3CDTF">2017-09-27T17:20:15Z</dcterms:created>
  <dcterms:modified xsi:type="dcterms:W3CDTF">2017-10-30T16:12:04Z</dcterms:modified>
</cp:coreProperties>
</file>