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992663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42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2463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82796" y="0"/>
            <a:ext cx="5823585" cy="6858000"/>
          </a:xfrm>
          <a:custGeom>
            <a:avLst/>
            <a:gdLst/>
            <a:ahLst/>
            <a:cxnLst/>
            <a:rect l="l" t="t" r="r" b="b"/>
            <a:pathLst>
              <a:path w="5823584" h="6858000">
                <a:moveTo>
                  <a:pt x="5823204" y="0"/>
                </a:moveTo>
                <a:lnTo>
                  <a:pt x="0" y="0"/>
                </a:lnTo>
                <a:lnTo>
                  <a:pt x="1808" y="97651"/>
                </a:lnTo>
                <a:lnTo>
                  <a:pt x="4554" y="203197"/>
                </a:lnTo>
                <a:lnTo>
                  <a:pt x="7284" y="277862"/>
                </a:lnTo>
                <a:lnTo>
                  <a:pt x="11000" y="355909"/>
                </a:lnTo>
                <a:lnTo>
                  <a:pt x="13298" y="396184"/>
                </a:lnTo>
                <a:lnTo>
                  <a:pt x="15928" y="437286"/>
                </a:lnTo>
                <a:lnTo>
                  <a:pt x="18918" y="479208"/>
                </a:lnTo>
                <a:lnTo>
                  <a:pt x="22296" y="521943"/>
                </a:lnTo>
                <a:lnTo>
                  <a:pt x="26091" y="565485"/>
                </a:lnTo>
                <a:lnTo>
                  <a:pt x="30331" y="609828"/>
                </a:lnTo>
                <a:lnTo>
                  <a:pt x="35045" y="654965"/>
                </a:lnTo>
                <a:lnTo>
                  <a:pt x="40261" y="700891"/>
                </a:lnTo>
                <a:lnTo>
                  <a:pt x="46007" y="747598"/>
                </a:lnTo>
                <a:lnTo>
                  <a:pt x="52313" y="795080"/>
                </a:lnTo>
                <a:lnTo>
                  <a:pt x="59205" y="843331"/>
                </a:lnTo>
                <a:lnTo>
                  <a:pt x="66713" y="892345"/>
                </a:lnTo>
                <a:lnTo>
                  <a:pt x="74866" y="942114"/>
                </a:lnTo>
                <a:lnTo>
                  <a:pt x="83690" y="992634"/>
                </a:lnTo>
                <a:lnTo>
                  <a:pt x="93216" y="1043897"/>
                </a:lnTo>
                <a:lnTo>
                  <a:pt x="103471" y="1095897"/>
                </a:lnTo>
                <a:lnTo>
                  <a:pt x="114485" y="1148627"/>
                </a:lnTo>
                <a:lnTo>
                  <a:pt x="126284" y="1202082"/>
                </a:lnTo>
                <a:lnTo>
                  <a:pt x="138898" y="1256255"/>
                </a:lnTo>
                <a:lnTo>
                  <a:pt x="152354" y="1311139"/>
                </a:lnTo>
                <a:lnTo>
                  <a:pt x="166683" y="1366728"/>
                </a:lnTo>
                <a:lnTo>
                  <a:pt x="181911" y="1423017"/>
                </a:lnTo>
                <a:lnTo>
                  <a:pt x="198068" y="1479997"/>
                </a:lnTo>
                <a:lnTo>
                  <a:pt x="215181" y="1537664"/>
                </a:lnTo>
                <a:lnTo>
                  <a:pt x="233279" y="1596010"/>
                </a:lnTo>
                <a:lnTo>
                  <a:pt x="252391" y="1655029"/>
                </a:lnTo>
                <a:lnTo>
                  <a:pt x="272545" y="1714716"/>
                </a:lnTo>
                <a:lnTo>
                  <a:pt x="293769" y="1775063"/>
                </a:lnTo>
                <a:lnTo>
                  <a:pt x="316092" y="1836064"/>
                </a:lnTo>
                <a:lnTo>
                  <a:pt x="339542" y="1897713"/>
                </a:lnTo>
                <a:lnTo>
                  <a:pt x="364148" y="1960003"/>
                </a:lnTo>
                <a:lnTo>
                  <a:pt x="389938" y="2022928"/>
                </a:lnTo>
                <a:lnTo>
                  <a:pt x="416940" y="2086483"/>
                </a:lnTo>
                <a:lnTo>
                  <a:pt x="432367" y="2121503"/>
                </a:lnTo>
                <a:lnTo>
                  <a:pt x="448576" y="2157030"/>
                </a:lnTo>
                <a:lnTo>
                  <a:pt x="465548" y="2193052"/>
                </a:lnTo>
                <a:lnTo>
                  <a:pt x="483260" y="2229558"/>
                </a:lnTo>
                <a:lnTo>
                  <a:pt x="501692" y="2266536"/>
                </a:lnTo>
                <a:lnTo>
                  <a:pt x="520822" y="2303974"/>
                </a:lnTo>
                <a:lnTo>
                  <a:pt x="540629" y="2341861"/>
                </a:lnTo>
                <a:lnTo>
                  <a:pt x="561093" y="2380185"/>
                </a:lnTo>
                <a:lnTo>
                  <a:pt x="582192" y="2418934"/>
                </a:lnTo>
                <a:lnTo>
                  <a:pt x="603904" y="2458097"/>
                </a:lnTo>
                <a:lnTo>
                  <a:pt x="626209" y="2497662"/>
                </a:lnTo>
                <a:lnTo>
                  <a:pt x="649085" y="2537617"/>
                </a:lnTo>
                <a:lnTo>
                  <a:pt x="672512" y="2577951"/>
                </a:lnTo>
                <a:lnTo>
                  <a:pt x="696468" y="2618652"/>
                </a:lnTo>
                <a:lnTo>
                  <a:pt x="720932" y="2659708"/>
                </a:lnTo>
                <a:lnTo>
                  <a:pt x="771299" y="2742839"/>
                </a:lnTo>
                <a:lnTo>
                  <a:pt x="823444" y="2827252"/>
                </a:lnTo>
                <a:lnTo>
                  <a:pt x="877198" y="2912852"/>
                </a:lnTo>
                <a:lnTo>
                  <a:pt x="932391" y="2999547"/>
                </a:lnTo>
                <a:lnTo>
                  <a:pt x="1017510" y="3131438"/>
                </a:lnTo>
                <a:lnTo>
                  <a:pt x="1104915" y="3265266"/>
                </a:lnTo>
                <a:lnTo>
                  <a:pt x="1405443" y="3721306"/>
                </a:lnTo>
                <a:lnTo>
                  <a:pt x="1526250" y="3906156"/>
                </a:lnTo>
                <a:lnTo>
                  <a:pt x="1615819" y="4045012"/>
                </a:lnTo>
                <a:lnTo>
                  <a:pt x="1674722" y="4137512"/>
                </a:lnTo>
                <a:lnTo>
                  <a:pt x="1732778" y="4229846"/>
                </a:lnTo>
                <a:lnTo>
                  <a:pt x="1789819" y="4321921"/>
                </a:lnTo>
                <a:lnTo>
                  <a:pt x="1845676" y="4413643"/>
                </a:lnTo>
                <a:lnTo>
                  <a:pt x="1900179" y="4504920"/>
                </a:lnTo>
                <a:lnTo>
                  <a:pt x="1926870" y="4550362"/>
                </a:lnTo>
                <a:lnTo>
                  <a:pt x="1953159" y="4595657"/>
                </a:lnTo>
                <a:lnTo>
                  <a:pt x="1979024" y="4640795"/>
                </a:lnTo>
                <a:lnTo>
                  <a:pt x="2004446" y="4685763"/>
                </a:lnTo>
                <a:lnTo>
                  <a:pt x="2029402" y="4730549"/>
                </a:lnTo>
                <a:lnTo>
                  <a:pt x="2053871" y="4775142"/>
                </a:lnTo>
                <a:lnTo>
                  <a:pt x="2077833" y="4819530"/>
                </a:lnTo>
                <a:lnTo>
                  <a:pt x="2101266" y="4863702"/>
                </a:lnTo>
                <a:lnTo>
                  <a:pt x="2124149" y="4907645"/>
                </a:lnTo>
                <a:lnTo>
                  <a:pt x="2146460" y="4951349"/>
                </a:lnTo>
                <a:lnTo>
                  <a:pt x="2168179" y="4994802"/>
                </a:lnTo>
                <a:lnTo>
                  <a:pt x="2189285" y="5037991"/>
                </a:lnTo>
                <a:lnTo>
                  <a:pt x="2209756" y="5080905"/>
                </a:lnTo>
                <a:lnTo>
                  <a:pt x="2229571" y="5123533"/>
                </a:lnTo>
                <a:lnTo>
                  <a:pt x="2248709" y="5165863"/>
                </a:lnTo>
                <a:lnTo>
                  <a:pt x="2267149" y="5207883"/>
                </a:lnTo>
                <a:lnTo>
                  <a:pt x="2284869" y="5249582"/>
                </a:lnTo>
                <a:lnTo>
                  <a:pt x="2301849" y="5290947"/>
                </a:lnTo>
                <a:lnTo>
                  <a:pt x="2318067" y="5331968"/>
                </a:lnTo>
                <a:lnTo>
                  <a:pt x="2333502" y="5372632"/>
                </a:lnTo>
                <a:lnTo>
                  <a:pt x="2348134" y="5412928"/>
                </a:lnTo>
                <a:lnTo>
                  <a:pt x="2361940" y="5452844"/>
                </a:lnTo>
                <a:lnTo>
                  <a:pt x="2374900" y="5492369"/>
                </a:lnTo>
                <a:lnTo>
                  <a:pt x="2390599" y="5543634"/>
                </a:lnTo>
                <a:lnTo>
                  <a:pt x="2405017" y="5594757"/>
                </a:lnTo>
                <a:lnTo>
                  <a:pt x="2418192" y="5645735"/>
                </a:lnTo>
                <a:lnTo>
                  <a:pt x="2430164" y="5696568"/>
                </a:lnTo>
                <a:lnTo>
                  <a:pt x="2440973" y="5747255"/>
                </a:lnTo>
                <a:lnTo>
                  <a:pt x="2450656" y="5797795"/>
                </a:lnTo>
                <a:lnTo>
                  <a:pt x="2459254" y="5848186"/>
                </a:lnTo>
                <a:lnTo>
                  <a:pt x="2466806" y="5898428"/>
                </a:lnTo>
                <a:lnTo>
                  <a:pt x="2473351" y="5948519"/>
                </a:lnTo>
                <a:lnTo>
                  <a:pt x="2478928" y="5998459"/>
                </a:lnTo>
                <a:lnTo>
                  <a:pt x="2483577" y="6048246"/>
                </a:lnTo>
                <a:lnTo>
                  <a:pt x="2487337" y="6097880"/>
                </a:lnTo>
                <a:lnTo>
                  <a:pt x="2490247" y="6147359"/>
                </a:lnTo>
                <a:lnTo>
                  <a:pt x="2492347" y="6196682"/>
                </a:lnTo>
                <a:lnTo>
                  <a:pt x="2493676" y="6245848"/>
                </a:lnTo>
                <a:lnTo>
                  <a:pt x="2494272" y="6294857"/>
                </a:lnTo>
                <a:lnTo>
                  <a:pt x="2494176" y="6343706"/>
                </a:lnTo>
                <a:lnTo>
                  <a:pt x="2493427" y="6392395"/>
                </a:lnTo>
                <a:lnTo>
                  <a:pt x="2492064" y="6440924"/>
                </a:lnTo>
                <a:lnTo>
                  <a:pt x="2490126" y="6489290"/>
                </a:lnTo>
                <a:lnTo>
                  <a:pt x="2487652" y="6537493"/>
                </a:lnTo>
                <a:lnTo>
                  <a:pt x="2484682" y="6585532"/>
                </a:lnTo>
                <a:lnTo>
                  <a:pt x="2481255" y="6633406"/>
                </a:lnTo>
                <a:lnTo>
                  <a:pt x="2477411" y="6681113"/>
                </a:lnTo>
                <a:lnTo>
                  <a:pt x="2473188" y="6728653"/>
                </a:lnTo>
                <a:lnTo>
                  <a:pt x="2468626" y="6776025"/>
                </a:lnTo>
                <a:lnTo>
                  <a:pt x="2459354" y="6857998"/>
                </a:lnTo>
                <a:lnTo>
                  <a:pt x="5823204" y="6857999"/>
                </a:lnTo>
                <a:lnTo>
                  <a:pt x="5823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494" y="2852927"/>
            <a:ext cx="2014727" cy="8199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6759" y="1354836"/>
            <a:ext cx="2574036" cy="661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600" y="1354836"/>
            <a:ext cx="3052572" cy="661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36"/>
            <a:ext cx="485140" cy="2792095"/>
          </a:xfrm>
          <a:custGeom>
            <a:avLst/>
            <a:gdLst/>
            <a:ahLst/>
            <a:cxnLst/>
            <a:rect l="l" t="t" r="r" b="b"/>
            <a:pathLst>
              <a:path w="485140" h="2792095">
                <a:moveTo>
                  <a:pt x="0" y="0"/>
                </a:moveTo>
                <a:lnTo>
                  <a:pt x="0" y="2791962"/>
                </a:lnTo>
                <a:lnTo>
                  <a:pt x="484660" y="2791962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4110227"/>
            <a:ext cx="4398264" cy="27477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558411" y="4181808"/>
            <a:ext cx="4347845" cy="2676525"/>
          </a:xfrm>
          <a:custGeom>
            <a:avLst/>
            <a:gdLst/>
            <a:ahLst/>
            <a:cxnLst/>
            <a:rect l="l" t="t" r="r" b="b"/>
            <a:pathLst>
              <a:path w="4347845" h="2676525">
                <a:moveTo>
                  <a:pt x="0" y="2676189"/>
                </a:moveTo>
                <a:lnTo>
                  <a:pt x="4347588" y="0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8371" y="0"/>
            <a:ext cx="1461516" cy="68579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629652" y="0"/>
            <a:ext cx="1320800" cy="6858000"/>
          </a:xfrm>
          <a:custGeom>
            <a:avLst/>
            <a:gdLst/>
            <a:ahLst/>
            <a:cxnLst/>
            <a:rect l="l" t="t" r="r" b="b"/>
            <a:pathLst>
              <a:path w="1320800" h="6858000">
                <a:moveTo>
                  <a:pt x="0" y="0"/>
                </a:moveTo>
                <a:lnTo>
                  <a:pt x="13208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66203" y="0"/>
            <a:ext cx="2440305" cy="6858000"/>
          </a:xfrm>
          <a:custGeom>
            <a:avLst/>
            <a:gdLst/>
            <a:ahLst/>
            <a:cxnLst/>
            <a:rect l="l" t="t" r="r" b="b"/>
            <a:pathLst>
              <a:path w="2440304" h="6858000">
                <a:moveTo>
                  <a:pt x="2192146" y="0"/>
                </a:moveTo>
                <a:lnTo>
                  <a:pt x="0" y="6857998"/>
                </a:lnTo>
                <a:lnTo>
                  <a:pt x="2439796" y="6857998"/>
                </a:lnTo>
                <a:lnTo>
                  <a:pt x="2439796" y="8206"/>
                </a:lnTo>
                <a:lnTo>
                  <a:pt x="2192146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807161" y="0"/>
            <a:ext cx="2099310" cy="6858000"/>
          </a:xfrm>
          <a:custGeom>
            <a:avLst/>
            <a:gdLst/>
            <a:ahLst/>
            <a:cxnLst/>
            <a:rect l="l" t="t" r="r" b="b"/>
            <a:pathLst>
              <a:path w="2099309" h="6858000">
                <a:moveTo>
                  <a:pt x="2098838" y="0"/>
                </a:moveTo>
                <a:lnTo>
                  <a:pt x="0" y="0"/>
                </a:lnTo>
                <a:lnTo>
                  <a:pt x="1300897" y="6857998"/>
                </a:lnTo>
                <a:lnTo>
                  <a:pt x="2098838" y="6857998"/>
                </a:lnTo>
                <a:lnTo>
                  <a:pt x="2098838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90993" y="3921207"/>
            <a:ext cx="2715260" cy="2936875"/>
          </a:xfrm>
          <a:custGeom>
            <a:avLst/>
            <a:gdLst/>
            <a:ahLst/>
            <a:cxnLst/>
            <a:rect l="l" t="t" r="r" b="b"/>
            <a:pathLst>
              <a:path w="2715259" h="2936875">
                <a:moveTo>
                  <a:pt x="2715005" y="0"/>
                </a:moveTo>
                <a:lnTo>
                  <a:pt x="0" y="2936790"/>
                </a:lnTo>
                <a:lnTo>
                  <a:pt x="2715005" y="2936790"/>
                </a:lnTo>
                <a:lnTo>
                  <a:pt x="271500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97092" y="0"/>
            <a:ext cx="2309495" cy="6858000"/>
          </a:xfrm>
          <a:custGeom>
            <a:avLst/>
            <a:gdLst/>
            <a:ahLst/>
            <a:cxnLst/>
            <a:rect l="l" t="t" r="r" b="b"/>
            <a:pathLst>
              <a:path w="2309495" h="6858000">
                <a:moveTo>
                  <a:pt x="2308907" y="0"/>
                </a:moveTo>
                <a:lnTo>
                  <a:pt x="0" y="0"/>
                </a:lnTo>
                <a:lnTo>
                  <a:pt x="2009059" y="6857998"/>
                </a:lnTo>
                <a:lnTo>
                  <a:pt x="2308907" y="6849806"/>
                </a:lnTo>
                <a:lnTo>
                  <a:pt x="230890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987028" y="0"/>
            <a:ext cx="919480" cy="6858000"/>
          </a:xfrm>
          <a:custGeom>
            <a:avLst/>
            <a:gdLst/>
            <a:ahLst/>
            <a:cxnLst/>
            <a:rect l="l" t="t" r="r" b="b"/>
            <a:pathLst>
              <a:path w="919479" h="6858000">
                <a:moveTo>
                  <a:pt x="918971" y="0"/>
                </a:moveTo>
                <a:lnTo>
                  <a:pt x="732515" y="0"/>
                </a:lnTo>
                <a:lnTo>
                  <a:pt x="0" y="6857998"/>
                </a:lnTo>
                <a:lnTo>
                  <a:pt x="918971" y="6857998"/>
                </a:lnTo>
                <a:lnTo>
                  <a:pt x="918971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769974" y="0"/>
            <a:ext cx="1136650" cy="6858000"/>
          </a:xfrm>
          <a:custGeom>
            <a:avLst/>
            <a:gdLst/>
            <a:ahLst/>
            <a:cxnLst/>
            <a:rect l="l" t="t" r="r" b="b"/>
            <a:pathLst>
              <a:path w="1136650" h="6858000">
                <a:moveTo>
                  <a:pt x="1136025" y="0"/>
                </a:moveTo>
                <a:lnTo>
                  <a:pt x="0" y="0"/>
                </a:lnTo>
                <a:lnTo>
                  <a:pt x="1015502" y="6857998"/>
                </a:lnTo>
                <a:lnTo>
                  <a:pt x="1136025" y="6857998"/>
                </a:lnTo>
                <a:lnTo>
                  <a:pt x="1136025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741157" y="4918432"/>
            <a:ext cx="1165225" cy="1939925"/>
          </a:xfrm>
          <a:custGeom>
            <a:avLst/>
            <a:gdLst/>
            <a:ahLst/>
            <a:cxnLst/>
            <a:rect l="l" t="t" r="r" b="b"/>
            <a:pathLst>
              <a:path w="1165225" h="1939925">
                <a:moveTo>
                  <a:pt x="1164843" y="0"/>
                </a:moveTo>
                <a:lnTo>
                  <a:pt x="0" y="1939565"/>
                </a:lnTo>
                <a:lnTo>
                  <a:pt x="1164843" y="1934565"/>
                </a:lnTo>
                <a:lnTo>
                  <a:pt x="1164843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5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36"/>
            <a:ext cx="485140" cy="2792095"/>
          </a:xfrm>
          <a:custGeom>
            <a:avLst/>
            <a:gdLst/>
            <a:ahLst/>
            <a:cxnLst/>
            <a:rect l="l" t="t" r="r" b="b"/>
            <a:pathLst>
              <a:path w="485140" h="2792095">
                <a:moveTo>
                  <a:pt x="0" y="0"/>
                </a:moveTo>
                <a:lnTo>
                  <a:pt x="0" y="2791962"/>
                </a:lnTo>
                <a:lnTo>
                  <a:pt x="484660" y="2791962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7735" y="4110227"/>
            <a:ext cx="4398264" cy="27477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558411" y="4181808"/>
            <a:ext cx="4347845" cy="2676525"/>
          </a:xfrm>
          <a:custGeom>
            <a:avLst/>
            <a:gdLst/>
            <a:ahLst/>
            <a:cxnLst/>
            <a:rect l="l" t="t" r="r" b="b"/>
            <a:pathLst>
              <a:path w="4347845" h="2676525">
                <a:moveTo>
                  <a:pt x="0" y="2676189"/>
                </a:moveTo>
                <a:lnTo>
                  <a:pt x="4347588" y="0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371" y="0"/>
            <a:ext cx="1461516" cy="68579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629652" y="0"/>
            <a:ext cx="1320800" cy="6858000"/>
          </a:xfrm>
          <a:custGeom>
            <a:avLst/>
            <a:gdLst/>
            <a:ahLst/>
            <a:cxnLst/>
            <a:rect l="l" t="t" r="r" b="b"/>
            <a:pathLst>
              <a:path w="1320800" h="6858000">
                <a:moveTo>
                  <a:pt x="0" y="0"/>
                </a:moveTo>
                <a:lnTo>
                  <a:pt x="13208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66203" y="0"/>
            <a:ext cx="2440305" cy="6858000"/>
          </a:xfrm>
          <a:custGeom>
            <a:avLst/>
            <a:gdLst/>
            <a:ahLst/>
            <a:cxnLst/>
            <a:rect l="l" t="t" r="r" b="b"/>
            <a:pathLst>
              <a:path w="2440304" h="6858000">
                <a:moveTo>
                  <a:pt x="2192146" y="0"/>
                </a:moveTo>
                <a:lnTo>
                  <a:pt x="0" y="6857998"/>
                </a:lnTo>
                <a:lnTo>
                  <a:pt x="2439796" y="6857998"/>
                </a:lnTo>
                <a:lnTo>
                  <a:pt x="2439796" y="8206"/>
                </a:lnTo>
                <a:lnTo>
                  <a:pt x="2192146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807161" y="0"/>
            <a:ext cx="2099310" cy="6858000"/>
          </a:xfrm>
          <a:custGeom>
            <a:avLst/>
            <a:gdLst/>
            <a:ahLst/>
            <a:cxnLst/>
            <a:rect l="l" t="t" r="r" b="b"/>
            <a:pathLst>
              <a:path w="2099309" h="6858000">
                <a:moveTo>
                  <a:pt x="2098838" y="0"/>
                </a:moveTo>
                <a:lnTo>
                  <a:pt x="0" y="0"/>
                </a:lnTo>
                <a:lnTo>
                  <a:pt x="1300897" y="6857998"/>
                </a:lnTo>
                <a:lnTo>
                  <a:pt x="2098838" y="6857998"/>
                </a:lnTo>
                <a:lnTo>
                  <a:pt x="2098838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90993" y="3921207"/>
            <a:ext cx="2715260" cy="2936875"/>
          </a:xfrm>
          <a:custGeom>
            <a:avLst/>
            <a:gdLst/>
            <a:ahLst/>
            <a:cxnLst/>
            <a:rect l="l" t="t" r="r" b="b"/>
            <a:pathLst>
              <a:path w="2715259" h="2936875">
                <a:moveTo>
                  <a:pt x="2715005" y="0"/>
                </a:moveTo>
                <a:lnTo>
                  <a:pt x="0" y="2936790"/>
                </a:lnTo>
                <a:lnTo>
                  <a:pt x="2715005" y="2936790"/>
                </a:lnTo>
                <a:lnTo>
                  <a:pt x="271500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97092" y="0"/>
            <a:ext cx="2309495" cy="6858000"/>
          </a:xfrm>
          <a:custGeom>
            <a:avLst/>
            <a:gdLst/>
            <a:ahLst/>
            <a:cxnLst/>
            <a:rect l="l" t="t" r="r" b="b"/>
            <a:pathLst>
              <a:path w="2309495" h="6858000">
                <a:moveTo>
                  <a:pt x="2308907" y="0"/>
                </a:moveTo>
                <a:lnTo>
                  <a:pt x="0" y="0"/>
                </a:lnTo>
                <a:lnTo>
                  <a:pt x="2009059" y="6857998"/>
                </a:lnTo>
                <a:lnTo>
                  <a:pt x="2308907" y="6849806"/>
                </a:lnTo>
                <a:lnTo>
                  <a:pt x="230890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987028" y="0"/>
            <a:ext cx="919480" cy="6858000"/>
          </a:xfrm>
          <a:custGeom>
            <a:avLst/>
            <a:gdLst/>
            <a:ahLst/>
            <a:cxnLst/>
            <a:rect l="l" t="t" r="r" b="b"/>
            <a:pathLst>
              <a:path w="919479" h="6858000">
                <a:moveTo>
                  <a:pt x="918971" y="0"/>
                </a:moveTo>
                <a:lnTo>
                  <a:pt x="732515" y="0"/>
                </a:lnTo>
                <a:lnTo>
                  <a:pt x="0" y="6857998"/>
                </a:lnTo>
                <a:lnTo>
                  <a:pt x="918971" y="6857998"/>
                </a:lnTo>
                <a:lnTo>
                  <a:pt x="918971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769974" y="0"/>
            <a:ext cx="1136650" cy="6858000"/>
          </a:xfrm>
          <a:custGeom>
            <a:avLst/>
            <a:gdLst/>
            <a:ahLst/>
            <a:cxnLst/>
            <a:rect l="l" t="t" r="r" b="b"/>
            <a:pathLst>
              <a:path w="1136650" h="6858000">
                <a:moveTo>
                  <a:pt x="1136025" y="0"/>
                </a:moveTo>
                <a:lnTo>
                  <a:pt x="0" y="0"/>
                </a:lnTo>
                <a:lnTo>
                  <a:pt x="1015502" y="6857998"/>
                </a:lnTo>
                <a:lnTo>
                  <a:pt x="1136025" y="6857998"/>
                </a:lnTo>
                <a:lnTo>
                  <a:pt x="1136025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741157" y="4918432"/>
            <a:ext cx="1165225" cy="1939925"/>
          </a:xfrm>
          <a:custGeom>
            <a:avLst/>
            <a:gdLst/>
            <a:ahLst/>
            <a:cxnLst/>
            <a:rect l="l" t="t" r="r" b="b"/>
            <a:pathLst>
              <a:path w="1165225" h="1939925">
                <a:moveTo>
                  <a:pt x="1164843" y="0"/>
                </a:moveTo>
                <a:lnTo>
                  <a:pt x="0" y="1939565"/>
                </a:lnTo>
                <a:lnTo>
                  <a:pt x="1164843" y="1934565"/>
                </a:lnTo>
                <a:lnTo>
                  <a:pt x="1164843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290" y="1460372"/>
            <a:ext cx="9059418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856" y="1815464"/>
            <a:ext cx="8192770" cy="442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742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3283" y="0"/>
              <a:ext cx="7252715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6360" y="2955035"/>
              <a:ext cx="240791" cy="365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5823585" cy="6858000"/>
            </a:xfrm>
            <a:custGeom>
              <a:avLst/>
              <a:gdLst/>
              <a:ahLst/>
              <a:cxnLst/>
              <a:rect l="l" t="t" r="r" b="b"/>
              <a:pathLst>
                <a:path w="5823585" h="6858000">
                  <a:moveTo>
                    <a:pt x="336384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823204" y="6857998"/>
                  </a:lnTo>
                  <a:lnTo>
                    <a:pt x="5821395" y="6760338"/>
                  </a:lnTo>
                  <a:lnTo>
                    <a:pt x="5818649" y="6654785"/>
                  </a:lnTo>
                  <a:lnTo>
                    <a:pt x="5815919" y="6580116"/>
                  </a:lnTo>
                  <a:lnTo>
                    <a:pt x="5812203" y="6502067"/>
                  </a:lnTo>
                  <a:lnTo>
                    <a:pt x="5809905" y="6461791"/>
                  </a:lnTo>
                  <a:lnTo>
                    <a:pt x="5807275" y="6420688"/>
                  </a:lnTo>
                  <a:lnTo>
                    <a:pt x="5804285" y="6378766"/>
                  </a:lnTo>
                  <a:lnTo>
                    <a:pt x="5800907" y="6336030"/>
                  </a:lnTo>
                  <a:lnTo>
                    <a:pt x="5797112" y="6292488"/>
                  </a:lnTo>
                  <a:lnTo>
                    <a:pt x="5792872" y="6248145"/>
                  </a:lnTo>
                  <a:lnTo>
                    <a:pt x="5788158" y="6203008"/>
                  </a:lnTo>
                  <a:lnTo>
                    <a:pt x="5782942" y="6157083"/>
                  </a:lnTo>
                  <a:lnTo>
                    <a:pt x="5777196" y="6110376"/>
                  </a:lnTo>
                  <a:lnTo>
                    <a:pt x="5770890" y="6062894"/>
                  </a:lnTo>
                  <a:lnTo>
                    <a:pt x="5763998" y="6014644"/>
                  </a:lnTo>
                  <a:lnTo>
                    <a:pt x="5756490" y="5965631"/>
                  </a:lnTo>
                  <a:lnTo>
                    <a:pt x="5748337" y="5915862"/>
                  </a:lnTo>
                  <a:lnTo>
                    <a:pt x="5739513" y="5865343"/>
                  </a:lnTo>
                  <a:lnTo>
                    <a:pt x="5729987" y="5814081"/>
                  </a:lnTo>
                  <a:lnTo>
                    <a:pt x="5719732" y="5762082"/>
                  </a:lnTo>
                  <a:lnTo>
                    <a:pt x="5708718" y="5709353"/>
                  </a:lnTo>
                  <a:lnTo>
                    <a:pt x="5696919" y="5655899"/>
                  </a:lnTo>
                  <a:lnTo>
                    <a:pt x="5684305" y="5601728"/>
                  </a:lnTo>
                  <a:lnTo>
                    <a:pt x="5670849" y="5546845"/>
                  </a:lnTo>
                  <a:lnTo>
                    <a:pt x="5656520" y="5491257"/>
                  </a:lnTo>
                  <a:lnTo>
                    <a:pt x="5641292" y="5434970"/>
                  </a:lnTo>
                  <a:lnTo>
                    <a:pt x="5625135" y="5377990"/>
                  </a:lnTo>
                  <a:lnTo>
                    <a:pt x="5608022" y="5320325"/>
                  </a:lnTo>
                  <a:lnTo>
                    <a:pt x="5589924" y="5261980"/>
                  </a:lnTo>
                  <a:lnTo>
                    <a:pt x="5570812" y="5202962"/>
                  </a:lnTo>
                  <a:lnTo>
                    <a:pt x="5550658" y="5143277"/>
                  </a:lnTo>
                  <a:lnTo>
                    <a:pt x="5529434" y="5082931"/>
                  </a:lnTo>
                  <a:lnTo>
                    <a:pt x="5507111" y="5021931"/>
                  </a:lnTo>
                  <a:lnTo>
                    <a:pt x="5483661" y="4960283"/>
                  </a:lnTo>
                  <a:lnTo>
                    <a:pt x="5459055" y="4897994"/>
                  </a:lnTo>
                  <a:lnTo>
                    <a:pt x="5433265" y="4835070"/>
                  </a:lnTo>
                  <a:lnTo>
                    <a:pt x="5406263" y="4771517"/>
                  </a:lnTo>
                  <a:lnTo>
                    <a:pt x="5390836" y="4736496"/>
                  </a:lnTo>
                  <a:lnTo>
                    <a:pt x="5374627" y="4700969"/>
                  </a:lnTo>
                  <a:lnTo>
                    <a:pt x="5357655" y="4664947"/>
                  </a:lnTo>
                  <a:lnTo>
                    <a:pt x="5339943" y="4628441"/>
                  </a:lnTo>
                  <a:lnTo>
                    <a:pt x="5321511" y="4591463"/>
                  </a:lnTo>
                  <a:lnTo>
                    <a:pt x="5302381" y="4554025"/>
                  </a:lnTo>
                  <a:lnTo>
                    <a:pt x="5282574" y="4516138"/>
                  </a:lnTo>
                  <a:lnTo>
                    <a:pt x="5262110" y="4477814"/>
                  </a:lnTo>
                  <a:lnTo>
                    <a:pt x="5241011" y="4439065"/>
                  </a:lnTo>
                  <a:lnTo>
                    <a:pt x="5219299" y="4399902"/>
                  </a:lnTo>
                  <a:lnTo>
                    <a:pt x="5196994" y="4360337"/>
                  </a:lnTo>
                  <a:lnTo>
                    <a:pt x="5174118" y="4320382"/>
                  </a:lnTo>
                  <a:lnTo>
                    <a:pt x="5150691" y="4280048"/>
                  </a:lnTo>
                  <a:lnTo>
                    <a:pt x="5126735" y="4239347"/>
                  </a:lnTo>
                  <a:lnTo>
                    <a:pt x="5102271" y="4198291"/>
                  </a:lnTo>
                  <a:lnTo>
                    <a:pt x="5051904" y="4115160"/>
                  </a:lnTo>
                  <a:lnTo>
                    <a:pt x="4999759" y="4030747"/>
                  </a:lnTo>
                  <a:lnTo>
                    <a:pt x="4946005" y="3945147"/>
                  </a:lnTo>
                  <a:lnTo>
                    <a:pt x="4890812" y="3858452"/>
                  </a:lnTo>
                  <a:lnTo>
                    <a:pt x="4805693" y="3726561"/>
                  </a:lnTo>
                  <a:lnTo>
                    <a:pt x="4718288" y="3592733"/>
                  </a:lnTo>
                  <a:lnTo>
                    <a:pt x="4417760" y="3136693"/>
                  </a:lnTo>
                  <a:lnTo>
                    <a:pt x="4296953" y="2951843"/>
                  </a:lnTo>
                  <a:lnTo>
                    <a:pt x="4207384" y="2812987"/>
                  </a:lnTo>
                  <a:lnTo>
                    <a:pt x="4148481" y="2720487"/>
                  </a:lnTo>
                  <a:lnTo>
                    <a:pt x="4090425" y="2628153"/>
                  </a:lnTo>
                  <a:lnTo>
                    <a:pt x="4033384" y="2536078"/>
                  </a:lnTo>
                  <a:lnTo>
                    <a:pt x="3977527" y="2444356"/>
                  </a:lnTo>
                  <a:lnTo>
                    <a:pt x="3923024" y="2353079"/>
                  </a:lnTo>
                  <a:lnTo>
                    <a:pt x="3896333" y="2307637"/>
                  </a:lnTo>
                  <a:lnTo>
                    <a:pt x="3870044" y="2262342"/>
                  </a:lnTo>
                  <a:lnTo>
                    <a:pt x="3844179" y="2217204"/>
                  </a:lnTo>
                  <a:lnTo>
                    <a:pt x="3818757" y="2172236"/>
                  </a:lnTo>
                  <a:lnTo>
                    <a:pt x="3793801" y="2127450"/>
                  </a:lnTo>
                  <a:lnTo>
                    <a:pt x="3769332" y="2082857"/>
                  </a:lnTo>
                  <a:lnTo>
                    <a:pt x="3745370" y="2038469"/>
                  </a:lnTo>
                  <a:lnTo>
                    <a:pt x="3721937" y="1994297"/>
                  </a:lnTo>
                  <a:lnTo>
                    <a:pt x="3699054" y="1950354"/>
                  </a:lnTo>
                  <a:lnTo>
                    <a:pt x="3676743" y="1906650"/>
                  </a:lnTo>
                  <a:lnTo>
                    <a:pt x="3655024" y="1863197"/>
                  </a:lnTo>
                  <a:lnTo>
                    <a:pt x="3633918" y="1820008"/>
                  </a:lnTo>
                  <a:lnTo>
                    <a:pt x="3613447" y="1777094"/>
                  </a:lnTo>
                  <a:lnTo>
                    <a:pt x="3593632" y="1734466"/>
                  </a:lnTo>
                  <a:lnTo>
                    <a:pt x="3574494" y="1692136"/>
                  </a:lnTo>
                  <a:lnTo>
                    <a:pt x="3556054" y="1650116"/>
                  </a:lnTo>
                  <a:lnTo>
                    <a:pt x="3538334" y="1608417"/>
                  </a:lnTo>
                  <a:lnTo>
                    <a:pt x="3521354" y="1567052"/>
                  </a:lnTo>
                  <a:lnTo>
                    <a:pt x="3505136" y="1526031"/>
                  </a:lnTo>
                  <a:lnTo>
                    <a:pt x="3489701" y="1485367"/>
                  </a:lnTo>
                  <a:lnTo>
                    <a:pt x="3475069" y="1445071"/>
                  </a:lnTo>
                  <a:lnTo>
                    <a:pt x="3461263" y="1405155"/>
                  </a:lnTo>
                  <a:lnTo>
                    <a:pt x="3448304" y="1365630"/>
                  </a:lnTo>
                  <a:lnTo>
                    <a:pt x="3432604" y="1314369"/>
                  </a:lnTo>
                  <a:lnTo>
                    <a:pt x="3418186" y="1263249"/>
                  </a:lnTo>
                  <a:lnTo>
                    <a:pt x="3405011" y="1212272"/>
                  </a:lnTo>
                  <a:lnTo>
                    <a:pt x="3393039" y="1161440"/>
                  </a:lnTo>
                  <a:lnTo>
                    <a:pt x="3382230" y="1110753"/>
                  </a:lnTo>
                  <a:lnTo>
                    <a:pt x="3372547" y="1060213"/>
                  </a:lnTo>
                  <a:lnTo>
                    <a:pt x="3363949" y="1009820"/>
                  </a:lnTo>
                  <a:lnTo>
                    <a:pt x="3356397" y="959576"/>
                  </a:lnTo>
                  <a:lnTo>
                    <a:pt x="3349852" y="909482"/>
                  </a:lnTo>
                  <a:lnTo>
                    <a:pt x="3344275" y="859539"/>
                  </a:lnTo>
                  <a:lnTo>
                    <a:pt x="3339626" y="809748"/>
                  </a:lnTo>
                  <a:lnTo>
                    <a:pt x="3335866" y="760111"/>
                  </a:lnTo>
                  <a:lnTo>
                    <a:pt x="3332956" y="710628"/>
                  </a:lnTo>
                  <a:lnTo>
                    <a:pt x="3330856" y="661301"/>
                  </a:lnTo>
                  <a:lnTo>
                    <a:pt x="3329527" y="612130"/>
                  </a:lnTo>
                  <a:lnTo>
                    <a:pt x="3328931" y="563117"/>
                  </a:lnTo>
                  <a:lnTo>
                    <a:pt x="3329027" y="514263"/>
                  </a:lnTo>
                  <a:lnTo>
                    <a:pt x="3329776" y="465569"/>
                  </a:lnTo>
                  <a:lnTo>
                    <a:pt x="3331139" y="417036"/>
                  </a:lnTo>
                  <a:lnTo>
                    <a:pt x="3333077" y="368665"/>
                  </a:lnTo>
                  <a:lnTo>
                    <a:pt x="3335551" y="320458"/>
                  </a:lnTo>
                  <a:lnTo>
                    <a:pt x="3338521" y="272416"/>
                  </a:lnTo>
                  <a:lnTo>
                    <a:pt x="3341948" y="224539"/>
                  </a:lnTo>
                  <a:lnTo>
                    <a:pt x="3345792" y="176829"/>
                  </a:lnTo>
                  <a:lnTo>
                    <a:pt x="3350015" y="129287"/>
                  </a:lnTo>
                  <a:lnTo>
                    <a:pt x="3354578" y="81915"/>
                  </a:lnTo>
                  <a:lnTo>
                    <a:pt x="3363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2" y="629412"/>
              <a:ext cx="2014727" cy="818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423" y="5107940"/>
              <a:ext cx="1530350" cy="63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184" y="3768852"/>
              <a:ext cx="4434840" cy="6614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9772" y="3875023"/>
            <a:ext cx="3920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6FC0"/>
                </a:solidFill>
                <a:latin typeface="Trebuchet MS"/>
                <a:cs typeface="Trebuchet MS"/>
              </a:rPr>
              <a:t>Гаражная</a:t>
            </a:r>
            <a:r>
              <a:rPr sz="3200" b="1" spc="-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Trebuchet MS"/>
                <a:cs typeface="Trebuchet MS"/>
              </a:rPr>
              <a:t>амнистия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712" y="5144261"/>
            <a:ext cx="4696460" cy="138140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400" b="1" dirty="0">
                <a:solidFill>
                  <a:srgbClr val="0070C0"/>
                </a:solidFill>
                <a:latin typeface="Trebuchet MS"/>
                <a:cs typeface="Trebuchet MS"/>
              </a:rPr>
              <a:t>Кислицына Наталья Альбертовна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400" b="1" smtClean="0">
                <a:solidFill>
                  <a:srgbClr val="0070C0"/>
                </a:solidFill>
                <a:latin typeface="Trebuchet MS"/>
                <a:cs typeface="Trebuchet MS"/>
              </a:rPr>
              <a:t>З</a:t>
            </a:r>
            <a:r>
              <a:rPr lang="ru-RU" sz="1400" b="1" smtClean="0">
                <a:solidFill>
                  <a:srgbClr val="0070C0"/>
                </a:solidFill>
                <a:latin typeface="Trebuchet MS"/>
                <a:cs typeface="Trebuchet MS"/>
              </a:rPr>
              <a:t>аместитель </a:t>
            </a:r>
            <a:r>
              <a:rPr lang="ru-RU" sz="1400" b="1" dirty="0">
                <a:solidFill>
                  <a:srgbClr val="0070C0"/>
                </a:solidFill>
                <a:latin typeface="Trebuchet MS"/>
                <a:cs typeface="Trebuchet MS"/>
              </a:rPr>
              <a:t>руководителя </a:t>
            </a:r>
            <a:endParaRPr lang="ru-RU" sz="1400" b="1" dirty="0" smtClean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Управления </a:t>
            </a:r>
            <a:r>
              <a:rPr lang="ru-RU" sz="1400" b="1" dirty="0">
                <a:solidFill>
                  <a:srgbClr val="0070C0"/>
                </a:solidFill>
                <a:latin typeface="Trebuchet MS"/>
                <a:cs typeface="Trebuchet MS"/>
              </a:rPr>
              <a:t>Росреестра 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400" b="1" dirty="0">
                <a:solidFill>
                  <a:srgbClr val="0070C0"/>
                </a:solidFill>
                <a:latin typeface="Trebuchet MS"/>
                <a:cs typeface="Trebuchet MS"/>
              </a:rPr>
              <a:t>По Ленинградской области </a:t>
            </a:r>
            <a:endParaRPr sz="1400" b="1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699"/>
              </a:lnSpc>
              <a:spcBef>
                <a:spcPts val="350"/>
              </a:spcBef>
            </a:pP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5945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Благодарю</a:t>
            </a:r>
            <a:r>
              <a:rPr spc="-95" dirty="0"/>
              <a:t> </a:t>
            </a:r>
            <a:r>
              <a:rPr spc="-85" dirty="0"/>
              <a:t>за</a:t>
            </a:r>
            <a:r>
              <a:rPr spc="-15" dirty="0"/>
              <a:t> </a:t>
            </a:r>
            <a:r>
              <a:rPr spc="-85" dirty="0"/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92555" y="2321179"/>
              <a:ext cx="8505190" cy="478155"/>
            </a:xfrm>
            <a:custGeom>
              <a:avLst/>
              <a:gdLst/>
              <a:ahLst/>
              <a:cxnLst/>
              <a:rect l="l" t="t" r="r" b="b"/>
              <a:pathLst>
                <a:path w="8505190" h="478155">
                  <a:moveTo>
                    <a:pt x="8425002" y="0"/>
                  </a:moveTo>
                  <a:lnTo>
                    <a:pt x="79616" y="0"/>
                  </a:lnTo>
                  <a:lnTo>
                    <a:pt x="48627" y="6244"/>
                  </a:lnTo>
                  <a:lnTo>
                    <a:pt x="23320" y="23288"/>
                  </a:lnTo>
                  <a:lnTo>
                    <a:pt x="6257" y="48595"/>
                  </a:lnTo>
                  <a:lnTo>
                    <a:pt x="0" y="79629"/>
                  </a:lnTo>
                  <a:lnTo>
                    <a:pt x="0" y="398018"/>
                  </a:lnTo>
                  <a:lnTo>
                    <a:pt x="6257" y="428998"/>
                  </a:lnTo>
                  <a:lnTo>
                    <a:pt x="23320" y="454310"/>
                  </a:lnTo>
                  <a:lnTo>
                    <a:pt x="48627" y="471384"/>
                  </a:lnTo>
                  <a:lnTo>
                    <a:pt x="79616" y="477647"/>
                  </a:lnTo>
                  <a:lnTo>
                    <a:pt x="8425002" y="477647"/>
                  </a:lnTo>
                  <a:lnTo>
                    <a:pt x="8455982" y="471384"/>
                  </a:lnTo>
                  <a:lnTo>
                    <a:pt x="8481294" y="454310"/>
                  </a:lnTo>
                  <a:lnTo>
                    <a:pt x="8498368" y="428998"/>
                  </a:lnTo>
                  <a:lnTo>
                    <a:pt x="8504631" y="398018"/>
                  </a:lnTo>
                  <a:lnTo>
                    <a:pt x="8504631" y="79629"/>
                  </a:lnTo>
                  <a:lnTo>
                    <a:pt x="8498368" y="48595"/>
                  </a:lnTo>
                  <a:lnTo>
                    <a:pt x="8481294" y="23288"/>
                  </a:lnTo>
                  <a:lnTo>
                    <a:pt x="8455982" y="6244"/>
                  </a:lnTo>
                  <a:lnTo>
                    <a:pt x="8425002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2555" y="2321179"/>
              <a:ext cx="8505190" cy="478155"/>
            </a:xfrm>
            <a:custGeom>
              <a:avLst/>
              <a:gdLst/>
              <a:ahLst/>
              <a:cxnLst/>
              <a:rect l="l" t="t" r="r" b="b"/>
              <a:pathLst>
                <a:path w="8505190" h="478155">
                  <a:moveTo>
                    <a:pt x="0" y="79629"/>
                  </a:moveTo>
                  <a:lnTo>
                    <a:pt x="6257" y="48595"/>
                  </a:lnTo>
                  <a:lnTo>
                    <a:pt x="23320" y="23288"/>
                  </a:lnTo>
                  <a:lnTo>
                    <a:pt x="48627" y="6244"/>
                  </a:lnTo>
                  <a:lnTo>
                    <a:pt x="79616" y="0"/>
                  </a:lnTo>
                  <a:lnTo>
                    <a:pt x="8425002" y="0"/>
                  </a:lnTo>
                  <a:lnTo>
                    <a:pt x="8455982" y="6244"/>
                  </a:lnTo>
                  <a:lnTo>
                    <a:pt x="8481294" y="23288"/>
                  </a:lnTo>
                  <a:lnTo>
                    <a:pt x="8498368" y="48595"/>
                  </a:lnTo>
                  <a:lnTo>
                    <a:pt x="8504631" y="79629"/>
                  </a:lnTo>
                  <a:lnTo>
                    <a:pt x="8504631" y="398018"/>
                  </a:lnTo>
                  <a:lnTo>
                    <a:pt x="8498368" y="428998"/>
                  </a:lnTo>
                  <a:lnTo>
                    <a:pt x="8481294" y="454310"/>
                  </a:lnTo>
                  <a:lnTo>
                    <a:pt x="8455982" y="471384"/>
                  </a:lnTo>
                  <a:lnTo>
                    <a:pt x="8425002" y="477647"/>
                  </a:lnTo>
                  <a:lnTo>
                    <a:pt x="79616" y="477647"/>
                  </a:lnTo>
                  <a:lnTo>
                    <a:pt x="48627" y="471384"/>
                  </a:lnTo>
                  <a:lnTo>
                    <a:pt x="23320" y="454310"/>
                  </a:lnTo>
                  <a:lnTo>
                    <a:pt x="6257" y="428998"/>
                  </a:lnTo>
                  <a:lnTo>
                    <a:pt x="0" y="398018"/>
                  </a:lnTo>
                  <a:lnTo>
                    <a:pt x="0" y="79629"/>
                  </a:lnTo>
                  <a:close/>
                </a:path>
              </a:pathLst>
            </a:custGeom>
            <a:ln w="127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478" y="336295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414" y="251829"/>
                  </a:lnTo>
                  <a:lnTo>
                    <a:pt x="1068093" y="223742"/>
                  </a:lnTo>
                  <a:lnTo>
                    <a:pt x="1096187" y="182082"/>
                  </a:lnTo>
                  <a:lnTo>
                    <a:pt x="1106487" y="131063"/>
                  </a:lnTo>
                  <a:lnTo>
                    <a:pt x="1096187" y="80045"/>
                  </a:lnTo>
                  <a:lnTo>
                    <a:pt x="1068093" y="38385"/>
                  </a:lnTo>
                  <a:lnTo>
                    <a:pt x="1026414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5195" y="1200657"/>
            <a:ext cx="86156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Федеральный</a:t>
            </a:r>
            <a:r>
              <a:rPr sz="2000" spc="-50" dirty="0"/>
              <a:t> </a:t>
            </a:r>
            <a:r>
              <a:rPr sz="2000" dirty="0"/>
              <a:t>закон</a:t>
            </a:r>
            <a:r>
              <a:rPr sz="2000" spc="-30" dirty="0"/>
              <a:t> </a:t>
            </a:r>
            <a:r>
              <a:rPr sz="2000" dirty="0"/>
              <a:t>от</a:t>
            </a:r>
            <a:r>
              <a:rPr sz="2000" spc="-5" dirty="0"/>
              <a:t> </a:t>
            </a:r>
            <a:r>
              <a:rPr sz="2000" dirty="0"/>
              <a:t>05.04.2021</a:t>
            </a:r>
            <a:r>
              <a:rPr sz="2000" spc="15" dirty="0"/>
              <a:t> </a:t>
            </a:r>
            <a:r>
              <a:rPr sz="2000" dirty="0"/>
              <a:t>N</a:t>
            </a:r>
            <a:r>
              <a:rPr sz="2000" spc="-10" dirty="0"/>
              <a:t> </a:t>
            </a:r>
            <a:r>
              <a:rPr sz="2000" dirty="0"/>
              <a:t>79-ФЗ</a:t>
            </a:r>
            <a:r>
              <a:rPr sz="2000" spc="-15" dirty="0"/>
              <a:t> </a:t>
            </a:r>
            <a:r>
              <a:rPr sz="2000" dirty="0"/>
              <a:t>"О внесении</a:t>
            </a:r>
            <a:r>
              <a:rPr sz="2000" spc="-10" dirty="0"/>
              <a:t> </a:t>
            </a:r>
            <a:r>
              <a:rPr sz="2000" dirty="0"/>
              <a:t>изменений</a:t>
            </a:r>
            <a:r>
              <a:rPr sz="2000" spc="-20" dirty="0"/>
              <a:t> </a:t>
            </a:r>
            <a:r>
              <a:rPr sz="2000" dirty="0"/>
              <a:t>в </a:t>
            </a:r>
            <a:r>
              <a:rPr sz="2000" spc="-585" dirty="0"/>
              <a:t> </a:t>
            </a:r>
            <a:r>
              <a:rPr sz="2000" dirty="0"/>
              <a:t>отдельные</a:t>
            </a:r>
            <a:r>
              <a:rPr sz="2000" spc="-35" dirty="0"/>
              <a:t> </a:t>
            </a:r>
            <a:r>
              <a:rPr sz="2000" spc="-5" dirty="0"/>
              <a:t>законодательные</a:t>
            </a:r>
            <a:r>
              <a:rPr sz="2000" spc="-30" dirty="0"/>
              <a:t> </a:t>
            </a:r>
            <a:r>
              <a:rPr sz="2000" spc="-5" dirty="0"/>
              <a:t>акты</a:t>
            </a:r>
            <a:r>
              <a:rPr sz="2000" spc="-25" dirty="0"/>
              <a:t> </a:t>
            </a:r>
            <a:r>
              <a:rPr sz="2000" spc="-5" dirty="0"/>
              <a:t>Российской Федерации</a:t>
            </a:r>
            <a:r>
              <a:rPr sz="2000" spc="-35" dirty="0"/>
              <a:t> </a:t>
            </a:r>
            <a:r>
              <a:rPr sz="2000" dirty="0"/>
              <a:t>"</a:t>
            </a:r>
            <a:r>
              <a:rPr sz="2000" spc="30" dirty="0"/>
              <a:t> </a:t>
            </a:r>
            <a:r>
              <a:rPr sz="2000" dirty="0"/>
              <a:t>–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spc="-5" dirty="0"/>
              <a:t>Закон</a:t>
            </a:r>
            <a:r>
              <a:rPr sz="2000" spc="-45" dirty="0"/>
              <a:t> </a:t>
            </a:r>
            <a:r>
              <a:rPr sz="2000" dirty="0"/>
              <a:t>о</a:t>
            </a:r>
            <a:r>
              <a:rPr sz="2000" spc="-35" dirty="0"/>
              <a:t> </a:t>
            </a:r>
            <a:r>
              <a:rPr sz="2000" spc="-5" dirty="0"/>
              <a:t>ГАРАЖНОЙ</a:t>
            </a:r>
            <a:r>
              <a:rPr sz="2000" spc="-25" dirty="0"/>
              <a:t> </a:t>
            </a:r>
            <a:r>
              <a:rPr sz="2000" dirty="0"/>
              <a:t>АМНИСТИИ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4175886" y="3100831"/>
            <a:ext cx="1558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ЗАКОН</a:t>
            </a:r>
            <a:r>
              <a:rPr sz="1600" spc="-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ПРИЗВАН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5886" y="3618941"/>
            <a:ext cx="4100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207135" algn="l"/>
                <a:tab pos="2200910" algn="l"/>
                <a:tab pos="2494280" algn="l"/>
              </a:tabLst>
            </a:pP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Внести	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ясность	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в	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регулирование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2398" y="3618941"/>
            <a:ext cx="4958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вопросов</a:t>
            </a:r>
            <a:endParaRPr sz="1800">
              <a:latin typeface="Trebuchet MS"/>
              <a:cs typeface="Trebuchet MS"/>
            </a:endParaRPr>
          </a:p>
          <a:p>
            <a:pPr marR="6350" algn="r">
              <a:lnSpc>
                <a:spcPct val="100000"/>
              </a:lnSpc>
              <a:tabLst>
                <a:tab pos="1554480" algn="l"/>
                <a:tab pos="2260600" algn="l"/>
                <a:tab pos="2723515" algn="l"/>
                <a:tab pos="3831590" algn="l"/>
              </a:tabLst>
            </a:pP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оформления	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прав	на	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объекты	</a:t>
            </a:r>
            <a:r>
              <a:rPr sz="18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гаражного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5886" y="4167885"/>
            <a:ext cx="52444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назначения 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и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земельные участки, 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на </a:t>
            </a:r>
            <a:r>
              <a:rPr sz="1800" spc="-10" dirty="0">
                <a:solidFill>
                  <a:srgbClr val="174260"/>
                </a:solidFill>
                <a:latin typeface="Trebuchet MS"/>
                <a:cs typeface="Trebuchet MS"/>
              </a:rPr>
              <a:t>которых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 они</a:t>
            </a:r>
            <a:r>
              <a:rPr sz="1800" spc="-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расположены</a:t>
            </a:r>
            <a:endParaRPr sz="1800">
              <a:latin typeface="Trebuchet MS"/>
              <a:cs typeface="Trebuchet MS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Обеспечить</a:t>
            </a:r>
            <a:r>
              <a:rPr sz="1800" spc="18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упрощенный</a:t>
            </a:r>
            <a:r>
              <a:rPr sz="1800" spc="19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прядок</a:t>
            </a:r>
            <a:r>
              <a:rPr sz="1800" spc="16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оформления</a:t>
            </a:r>
            <a:endParaRPr sz="1800">
              <a:latin typeface="Trebuchet MS"/>
              <a:cs typeface="Trebuchet MS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прав</a:t>
            </a:r>
            <a:r>
              <a:rPr sz="1800" spc="-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на</a:t>
            </a:r>
            <a:r>
              <a:rPr sz="1800" spc="-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земельные</a:t>
            </a:r>
            <a:r>
              <a:rPr sz="18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участки</a:t>
            </a:r>
            <a:r>
              <a:rPr sz="1800" spc="-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800" spc="-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гаражи</a:t>
            </a:r>
            <a:endParaRPr sz="1800">
              <a:latin typeface="Trebuchet MS"/>
              <a:cs typeface="Trebuchet MS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Бесплатное</a:t>
            </a:r>
            <a:r>
              <a:rPr sz="18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предоставление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гражданам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 в </a:t>
            </a:r>
            <a:r>
              <a:rPr sz="18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собственность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земельных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участков</a:t>
            </a:r>
            <a:r>
              <a:rPr sz="1800" dirty="0">
                <a:solidFill>
                  <a:srgbClr val="174260"/>
                </a:solidFill>
                <a:latin typeface="Trebuchet MS"/>
                <a:cs typeface="Trebuchet MS"/>
              </a:rPr>
              <a:t> под </a:t>
            </a:r>
            <a:r>
              <a:rPr sz="18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гаражами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9952" y="2345435"/>
            <a:ext cx="8412480" cy="3825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71142" y="2402840"/>
            <a:ext cx="805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Вступает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силу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сентября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года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действует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01.09.2026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года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2478" y="215557"/>
            <a:ext cx="3328035" cy="5533390"/>
            <a:chOff x="272478" y="215557"/>
            <a:chExt cx="3328035" cy="55333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546" y="3068955"/>
              <a:ext cx="2679649" cy="26795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478" y="215557"/>
              <a:ext cx="2566670" cy="1054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5771" y="3992879"/>
              <a:ext cx="3849624" cy="26852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0369" y="3516757"/>
              <a:ext cx="5123180" cy="478155"/>
            </a:xfrm>
            <a:custGeom>
              <a:avLst/>
              <a:gdLst/>
              <a:ahLst/>
              <a:cxnLst/>
              <a:rect l="l" t="t" r="r" b="b"/>
              <a:pathLst>
                <a:path w="5123180" h="478154">
                  <a:moveTo>
                    <a:pt x="5043246" y="0"/>
                  </a:moveTo>
                  <a:lnTo>
                    <a:pt x="79603" y="0"/>
                  </a:lnTo>
                  <a:lnTo>
                    <a:pt x="48616" y="6244"/>
                  </a:lnTo>
                  <a:lnTo>
                    <a:pt x="23314" y="23288"/>
                  </a:lnTo>
                  <a:lnTo>
                    <a:pt x="6255" y="48595"/>
                  </a:lnTo>
                  <a:lnTo>
                    <a:pt x="0" y="79628"/>
                  </a:lnTo>
                  <a:lnTo>
                    <a:pt x="0" y="398017"/>
                  </a:lnTo>
                  <a:lnTo>
                    <a:pt x="6255" y="428998"/>
                  </a:lnTo>
                  <a:lnTo>
                    <a:pt x="23314" y="454310"/>
                  </a:lnTo>
                  <a:lnTo>
                    <a:pt x="48616" y="471384"/>
                  </a:lnTo>
                  <a:lnTo>
                    <a:pt x="79603" y="477646"/>
                  </a:lnTo>
                  <a:lnTo>
                    <a:pt x="5043246" y="477646"/>
                  </a:lnTo>
                  <a:lnTo>
                    <a:pt x="5074226" y="471384"/>
                  </a:lnTo>
                  <a:lnTo>
                    <a:pt x="5099538" y="454310"/>
                  </a:lnTo>
                  <a:lnTo>
                    <a:pt x="5116612" y="428998"/>
                  </a:lnTo>
                  <a:lnTo>
                    <a:pt x="5122875" y="398017"/>
                  </a:lnTo>
                  <a:lnTo>
                    <a:pt x="5122875" y="79628"/>
                  </a:lnTo>
                  <a:lnTo>
                    <a:pt x="5116612" y="48595"/>
                  </a:lnTo>
                  <a:lnTo>
                    <a:pt x="5099538" y="23288"/>
                  </a:lnTo>
                  <a:lnTo>
                    <a:pt x="5074226" y="6244"/>
                  </a:lnTo>
                  <a:lnTo>
                    <a:pt x="5043246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0369" y="3516757"/>
              <a:ext cx="5123180" cy="478155"/>
            </a:xfrm>
            <a:custGeom>
              <a:avLst/>
              <a:gdLst/>
              <a:ahLst/>
              <a:cxnLst/>
              <a:rect l="l" t="t" r="r" b="b"/>
              <a:pathLst>
                <a:path w="5123180" h="478154">
                  <a:moveTo>
                    <a:pt x="0" y="79628"/>
                  </a:moveTo>
                  <a:lnTo>
                    <a:pt x="6255" y="48595"/>
                  </a:lnTo>
                  <a:lnTo>
                    <a:pt x="23314" y="23288"/>
                  </a:lnTo>
                  <a:lnTo>
                    <a:pt x="48616" y="6244"/>
                  </a:lnTo>
                  <a:lnTo>
                    <a:pt x="79603" y="0"/>
                  </a:lnTo>
                  <a:lnTo>
                    <a:pt x="5043246" y="0"/>
                  </a:lnTo>
                  <a:lnTo>
                    <a:pt x="5074226" y="6244"/>
                  </a:lnTo>
                  <a:lnTo>
                    <a:pt x="5099538" y="23288"/>
                  </a:lnTo>
                  <a:lnTo>
                    <a:pt x="5116612" y="48595"/>
                  </a:lnTo>
                  <a:lnTo>
                    <a:pt x="5122875" y="79628"/>
                  </a:lnTo>
                  <a:lnTo>
                    <a:pt x="5122875" y="398017"/>
                  </a:lnTo>
                  <a:lnTo>
                    <a:pt x="5116612" y="428998"/>
                  </a:lnTo>
                  <a:lnTo>
                    <a:pt x="5099538" y="454310"/>
                  </a:lnTo>
                  <a:lnTo>
                    <a:pt x="5074226" y="471384"/>
                  </a:lnTo>
                  <a:lnTo>
                    <a:pt x="5043246" y="477646"/>
                  </a:lnTo>
                  <a:lnTo>
                    <a:pt x="79603" y="477646"/>
                  </a:lnTo>
                  <a:lnTo>
                    <a:pt x="48616" y="471384"/>
                  </a:lnTo>
                  <a:lnTo>
                    <a:pt x="23314" y="454310"/>
                  </a:lnTo>
                  <a:lnTo>
                    <a:pt x="6255" y="428998"/>
                  </a:lnTo>
                  <a:lnTo>
                    <a:pt x="0" y="398017"/>
                  </a:lnTo>
                  <a:lnTo>
                    <a:pt x="0" y="79628"/>
                  </a:lnTo>
                  <a:close/>
                </a:path>
              </a:pathLst>
            </a:custGeom>
            <a:ln w="127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143" y="1243545"/>
              <a:ext cx="5658993" cy="4877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9412" y="243840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378" y="251829"/>
                  </a:lnTo>
                  <a:lnTo>
                    <a:pt x="1068038" y="223742"/>
                  </a:lnTo>
                  <a:lnTo>
                    <a:pt x="1096125" y="182082"/>
                  </a:lnTo>
                  <a:lnTo>
                    <a:pt x="1106424" y="131063"/>
                  </a:lnTo>
                  <a:lnTo>
                    <a:pt x="1096125" y="80045"/>
                  </a:lnTo>
                  <a:lnTo>
                    <a:pt x="1068038" y="38385"/>
                  </a:lnTo>
                  <a:lnTo>
                    <a:pt x="1026378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16236" y="6310071"/>
            <a:ext cx="119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3108" y="1283208"/>
            <a:ext cx="5812790" cy="2658110"/>
            <a:chOff x="483108" y="1283208"/>
            <a:chExt cx="5812790" cy="26581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596" y="1283208"/>
              <a:ext cx="5718048" cy="341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8" y="3564636"/>
              <a:ext cx="2820924" cy="3413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3615" y="3564636"/>
              <a:ext cx="2641092" cy="3413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9440" y="3842003"/>
              <a:ext cx="2439924" cy="990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99338" y="1331722"/>
            <a:ext cx="8042909" cy="255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ГАРАЖ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ДОЛЖЕН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ОТВЕЧАТЬ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СЛЕДУЮЩИМ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КРИТЕРИЯМ: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rebuchet MS"/>
              <a:cs typeface="Trebuchet MS"/>
            </a:endParaRPr>
          </a:p>
          <a:p>
            <a:pPr marL="362585" indent="-287655">
              <a:lnSpc>
                <a:spcPct val="100000"/>
              </a:lnSpc>
              <a:buFont typeface="Arial MT"/>
              <a:buChar char="•"/>
              <a:tabLst>
                <a:tab pos="361950" algn="l"/>
                <a:tab pos="363220" algn="l"/>
              </a:tabLst>
            </a:pP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возведен</a:t>
            </a:r>
            <a:r>
              <a:rPr sz="16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до</a:t>
            </a:r>
            <a:r>
              <a:rPr sz="1600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введения</a:t>
            </a:r>
            <a:r>
              <a:rPr sz="1600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действие</a:t>
            </a:r>
            <a:r>
              <a:rPr sz="1600" spc="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Градостроительного</a:t>
            </a:r>
            <a:r>
              <a:rPr sz="1600" spc="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кодекса</a:t>
            </a:r>
            <a:r>
              <a:rPr sz="1600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РФ</a:t>
            </a:r>
            <a:r>
              <a:rPr sz="16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(31.12.2004)</a:t>
            </a:r>
            <a:endParaRPr sz="1600">
              <a:latin typeface="Trebuchet MS"/>
              <a:cs typeface="Trebuchet MS"/>
            </a:endParaRPr>
          </a:p>
          <a:p>
            <a:pPr marL="362585" marR="5080" indent="-287020">
              <a:lnSpc>
                <a:spcPct val="100000"/>
              </a:lnSpc>
              <a:buFont typeface="Arial MT"/>
              <a:buChar char="•"/>
              <a:tabLst>
                <a:tab pos="361950" algn="l"/>
                <a:tab pos="363220" algn="l"/>
                <a:tab pos="1382395" algn="l"/>
                <a:tab pos="2459355" algn="l"/>
                <a:tab pos="3909060" algn="l"/>
                <a:tab pos="5441315" algn="l"/>
                <a:tab pos="6261100" algn="l"/>
                <a:tab pos="7242809" algn="l"/>
                <a:tab pos="7928609" algn="l"/>
              </a:tabLst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я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ляется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объ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кто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м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ка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ит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ал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ь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н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го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ст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тел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ь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ст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а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(и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ме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т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п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600" spc="-15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ч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ну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ю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св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я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з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ь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  землей,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перемещение</a:t>
            </a:r>
            <a:r>
              <a:rPr sz="1600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невозможно</a:t>
            </a:r>
            <a:r>
              <a:rPr sz="1600" spc="5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без</a:t>
            </a:r>
            <a:r>
              <a:rPr sz="1600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несоразмерного</a:t>
            </a:r>
            <a:r>
              <a:rPr sz="1600" spc="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ущерба</a:t>
            </a:r>
            <a:r>
              <a:rPr sz="1600" spc="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назначению);</a:t>
            </a:r>
            <a:endParaRPr sz="1600">
              <a:latin typeface="Trebuchet MS"/>
              <a:cs typeface="Trebuchet MS"/>
            </a:endParaRPr>
          </a:p>
          <a:p>
            <a:pPr marL="362585" marR="5715" indent="-287020">
              <a:lnSpc>
                <a:spcPct val="100000"/>
              </a:lnSpc>
              <a:buFont typeface="Arial MT"/>
              <a:buChar char="•"/>
              <a:tabLst>
                <a:tab pos="361950" algn="l"/>
                <a:tab pos="363220" algn="l"/>
              </a:tabLst>
            </a:pP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может</a:t>
            </a:r>
            <a:r>
              <a:rPr sz="1600" spc="29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быть</a:t>
            </a:r>
            <a:r>
              <a:rPr sz="1600" spc="29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блокирован</a:t>
            </a:r>
            <a:r>
              <a:rPr sz="1600" spc="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общими</a:t>
            </a:r>
            <a:r>
              <a:rPr sz="1600" spc="28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стенами</a:t>
            </a:r>
            <a:r>
              <a:rPr sz="1600" spc="30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</a:t>
            </a:r>
            <a:r>
              <a:rPr sz="1600" spc="28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другими</a:t>
            </a:r>
            <a:r>
              <a:rPr sz="1600" spc="28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гаражами</a:t>
            </a:r>
            <a:r>
              <a:rPr sz="1600" spc="28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spc="29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одном</a:t>
            </a:r>
            <a:r>
              <a:rPr sz="1600" spc="29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ряду, </a:t>
            </a:r>
            <a:r>
              <a:rPr sz="1600" spc="-46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иметь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общие</a:t>
            </a:r>
            <a:r>
              <a:rPr sz="1600" spc="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ними</a:t>
            </a:r>
            <a:r>
              <a:rPr sz="1600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крышу,</a:t>
            </a:r>
            <a:r>
              <a:rPr sz="16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фундамент</a:t>
            </a:r>
            <a:r>
              <a:rPr sz="1600" spc="4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коммуникации;</a:t>
            </a:r>
            <a:endParaRPr sz="1600">
              <a:latin typeface="Trebuchet MS"/>
              <a:cs typeface="Trebuchet MS"/>
            </a:endParaRPr>
          </a:p>
          <a:p>
            <a:pPr marL="362585" indent="-287655">
              <a:lnSpc>
                <a:spcPct val="100000"/>
              </a:lnSpc>
              <a:buFont typeface="Arial MT"/>
              <a:buChar char="•"/>
              <a:tabLst>
                <a:tab pos="361950" algn="l"/>
                <a:tab pos="363220" algn="l"/>
              </a:tabLst>
            </a:pP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может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быть</a:t>
            </a:r>
            <a:r>
              <a:rPr sz="1600" spc="4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отдельно</a:t>
            </a:r>
            <a:r>
              <a:rPr sz="1600" spc="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стоящим</a:t>
            </a:r>
            <a:r>
              <a:rPr sz="1600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объектом</a:t>
            </a:r>
            <a:r>
              <a:rPr sz="1600" spc="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капитального</a:t>
            </a:r>
            <a:r>
              <a:rPr sz="1600" spc="5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строительства.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«ГАРАЖНАЯ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АМНИСТИЯ»</a:t>
            </a:r>
            <a:r>
              <a:rPr sz="1600" b="1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НЕ</a:t>
            </a:r>
            <a:r>
              <a:rPr sz="16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РАСПРОСТРАНЯЕТСЯ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2463" y="4258436"/>
            <a:ext cx="13398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использования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151" y="4029836"/>
            <a:ext cx="33051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на</a:t>
            </a:r>
            <a:r>
              <a:rPr sz="1500" spc="-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самовольные постройки;</a:t>
            </a:r>
            <a:endParaRPr sz="15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727075" algn="l"/>
                <a:tab pos="1693545" algn="l"/>
              </a:tabLst>
            </a:pP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на	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объ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к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т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ы	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спомо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г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ат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л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ьно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г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о 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(например</a:t>
            </a:r>
            <a:r>
              <a:rPr sz="15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к</a:t>
            </a:r>
            <a:r>
              <a:rPr sz="1500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жилым</a:t>
            </a:r>
            <a:r>
              <a:rPr sz="15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домам);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151" y="4716017"/>
            <a:ext cx="32473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  <a:tab pos="728980" algn="l"/>
                <a:tab pos="1659889" algn="l"/>
              </a:tabLst>
            </a:pP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на	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гаражи,	предназначенные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7598" y="4716017"/>
            <a:ext cx="1395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085" algn="l"/>
              </a:tabLst>
            </a:pP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д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л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я	х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а</a:t>
            </a:r>
            <a:r>
              <a:rPr sz="1500" spc="10" dirty="0">
                <a:solidFill>
                  <a:srgbClr val="174260"/>
                </a:solidFill>
                <a:latin typeface="Trebuchet MS"/>
                <a:cs typeface="Trebuchet MS"/>
              </a:rPr>
              <a:t>н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ен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я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4968" y="4944617"/>
            <a:ext cx="4015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6785" algn="l"/>
                <a:tab pos="1278890" algn="l"/>
                <a:tab pos="2804795" algn="l"/>
              </a:tabLst>
            </a:pP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техники	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и	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оборудования,	необходимые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9413" y="4944617"/>
            <a:ext cx="3416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д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л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я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8151" y="5173217"/>
            <a:ext cx="48437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обеспечения деятельности;</a:t>
            </a:r>
            <a:endParaRPr sz="15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на</a:t>
            </a:r>
            <a:r>
              <a:rPr sz="1500" spc="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гаражи</a:t>
            </a:r>
            <a:r>
              <a:rPr sz="1500" spc="30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500" spc="3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многоквартирных</a:t>
            </a:r>
            <a:r>
              <a:rPr sz="1500" spc="3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домах</a:t>
            </a:r>
            <a:r>
              <a:rPr sz="1500" spc="3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500" spc="29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объектах </a:t>
            </a:r>
            <a:r>
              <a:rPr sz="1500" spc="-434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коммерческого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назначения,</a:t>
            </a:r>
            <a:r>
              <a:rPr sz="1500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подземные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гаражи;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151" y="5858967"/>
            <a:ext cx="166814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  <a:tab pos="951230" algn="l"/>
              </a:tabLst>
            </a:pP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на	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г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а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ра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ж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,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00857" y="5858967"/>
            <a:ext cx="275209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8270" algn="l"/>
                <a:tab pos="1945005" algn="l"/>
              </a:tabLst>
            </a:pP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с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зданны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е	в	п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ря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д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к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,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4968" y="6087871"/>
            <a:ext cx="4559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49425" algn="l"/>
                <a:tab pos="3136900" algn="l"/>
                <a:tab pos="4008754" algn="l"/>
                <a:tab pos="4345940" algn="l"/>
              </a:tabLst>
            </a:pP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пред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у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с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мот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енн</a:t>
            </a:r>
            <a:r>
              <a:rPr sz="1500" spc="-15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м	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Ф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ед</a:t>
            </a:r>
            <a:r>
              <a:rPr sz="1500" spc="-10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500" spc="10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а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л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ьным	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за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к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500" spc="-15" dirty="0">
                <a:solidFill>
                  <a:srgbClr val="174260"/>
                </a:solidFill>
                <a:latin typeface="Trebuchet MS"/>
                <a:cs typeface="Trebuchet MS"/>
              </a:rPr>
              <a:t>н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м	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т	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30 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декабря</a:t>
            </a:r>
            <a:r>
              <a:rPr sz="1500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2004</a:t>
            </a:r>
            <a:r>
              <a:rPr sz="1500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74260"/>
                </a:solidFill>
                <a:latin typeface="Trebuchet MS"/>
                <a:cs typeface="Trebuchet MS"/>
              </a:rPr>
              <a:t>года 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N</a:t>
            </a:r>
            <a:r>
              <a:rPr sz="15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74260"/>
                </a:solidFill>
                <a:latin typeface="Trebuchet MS"/>
                <a:cs typeface="Trebuchet MS"/>
              </a:rPr>
              <a:t>214-ФЗ.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478" y="187871"/>
            <a:ext cx="2568575" cy="1055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110" y="904684"/>
              <a:ext cx="8524113" cy="12478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9412" y="243840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378" y="251829"/>
                  </a:lnTo>
                  <a:lnTo>
                    <a:pt x="1068038" y="223742"/>
                  </a:lnTo>
                  <a:lnTo>
                    <a:pt x="1096125" y="182082"/>
                  </a:lnTo>
                  <a:lnTo>
                    <a:pt x="1106424" y="131063"/>
                  </a:lnTo>
                  <a:lnTo>
                    <a:pt x="1096125" y="80045"/>
                  </a:lnTo>
                  <a:lnTo>
                    <a:pt x="1068038" y="38385"/>
                  </a:lnTo>
                  <a:lnTo>
                    <a:pt x="1026378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16236" y="6310071"/>
            <a:ext cx="119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732" y="1143"/>
            <a:ext cx="9311005" cy="2082164"/>
            <a:chOff x="145732" y="1143"/>
            <a:chExt cx="9311005" cy="208216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732" y="1143"/>
              <a:ext cx="2073783" cy="8521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080" y="1053084"/>
              <a:ext cx="1610868" cy="420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7524" y="1053084"/>
              <a:ext cx="7168896" cy="4206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9511" y="1357884"/>
              <a:ext cx="7620000" cy="420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2567" y="1662684"/>
              <a:ext cx="1786127" cy="4206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4272" y="1662684"/>
              <a:ext cx="1395983" cy="42062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68400" y="1116025"/>
            <a:ext cx="80435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</a:rPr>
              <a:t>Перечень</a:t>
            </a:r>
            <a:r>
              <a:rPr sz="2000" spc="-4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документов,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которые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могут </a:t>
            </a:r>
            <a:r>
              <a:rPr sz="2000" dirty="0">
                <a:solidFill>
                  <a:srgbClr val="FFFFFF"/>
                </a:solidFill>
              </a:rPr>
              <a:t>подтверждать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законность</a:t>
            </a:r>
            <a:endParaRPr sz="2000"/>
          </a:p>
          <a:p>
            <a:pPr marL="421005" marR="412115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возведения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и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использования</a:t>
            </a:r>
            <a:r>
              <a:rPr sz="2000" spc="-6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гаража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на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соответствующем </a:t>
            </a:r>
            <a:r>
              <a:rPr sz="2000" spc="-58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земельном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участке:</a:t>
            </a:r>
            <a:endParaRPr sz="2000"/>
          </a:p>
        </p:txBody>
      </p:sp>
      <p:grpSp>
        <p:nvGrpSpPr>
          <p:cNvPr id="15" name="object 15"/>
          <p:cNvGrpSpPr/>
          <p:nvPr/>
        </p:nvGrpSpPr>
        <p:grpSpPr>
          <a:xfrm>
            <a:off x="408762" y="2513583"/>
            <a:ext cx="2955925" cy="1550670"/>
            <a:chOff x="408762" y="2513583"/>
            <a:chExt cx="2955925" cy="1550670"/>
          </a:xfrm>
        </p:grpSpPr>
        <p:sp>
          <p:nvSpPr>
            <p:cNvPr id="16" name="object 16"/>
            <p:cNvSpPr/>
            <p:nvPr/>
          </p:nvSpPr>
          <p:spPr>
            <a:xfrm>
              <a:off x="427812" y="2532633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2665526" y="0"/>
                  </a:moveTo>
                  <a:lnTo>
                    <a:pt x="252031" y="0"/>
                  </a:lnTo>
                  <a:lnTo>
                    <a:pt x="206728" y="4058"/>
                  </a:lnTo>
                  <a:lnTo>
                    <a:pt x="164090" y="15759"/>
                  </a:lnTo>
                  <a:lnTo>
                    <a:pt x="124826" y="34393"/>
                  </a:lnTo>
                  <a:lnTo>
                    <a:pt x="89651" y="59248"/>
                  </a:lnTo>
                  <a:lnTo>
                    <a:pt x="59275" y="89614"/>
                  </a:lnTo>
                  <a:lnTo>
                    <a:pt x="34409" y="124779"/>
                  </a:lnTo>
                  <a:lnTo>
                    <a:pt x="15767" y="164034"/>
                  </a:lnTo>
                  <a:lnTo>
                    <a:pt x="4060" y="206667"/>
                  </a:lnTo>
                  <a:lnTo>
                    <a:pt x="0" y="251967"/>
                  </a:lnTo>
                  <a:lnTo>
                    <a:pt x="0" y="1260093"/>
                  </a:lnTo>
                  <a:lnTo>
                    <a:pt x="4060" y="1305398"/>
                  </a:lnTo>
                  <a:lnTo>
                    <a:pt x="15767" y="1348043"/>
                  </a:lnTo>
                  <a:lnTo>
                    <a:pt x="34409" y="1387315"/>
                  </a:lnTo>
                  <a:lnTo>
                    <a:pt x="59275" y="1422500"/>
                  </a:lnTo>
                  <a:lnTo>
                    <a:pt x="89651" y="1452887"/>
                  </a:lnTo>
                  <a:lnTo>
                    <a:pt x="124826" y="1477762"/>
                  </a:lnTo>
                  <a:lnTo>
                    <a:pt x="164090" y="1496413"/>
                  </a:lnTo>
                  <a:lnTo>
                    <a:pt x="206728" y="1508126"/>
                  </a:lnTo>
                  <a:lnTo>
                    <a:pt x="252031" y="1512189"/>
                  </a:lnTo>
                  <a:lnTo>
                    <a:pt x="2665526" y="1512189"/>
                  </a:lnTo>
                  <a:lnTo>
                    <a:pt x="2710831" y="1508126"/>
                  </a:lnTo>
                  <a:lnTo>
                    <a:pt x="2753476" y="1496413"/>
                  </a:lnTo>
                  <a:lnTo>
                    <a:pt x="2792747" y="1477762"/>
                  </a:lnTo>
                  <a:lnTo>
                    <a:pt x="2827933" y="1452887"/>
                  </a:lnTo>
                  <a:lnTo>
                    <a:pt x="2858320" y="1422500"/>
                  </a:lnTo>
                  <a:lnTo>
                    <a:pt x="2883195" y="1387315"/>
                  </a:lnTo>
                  <a:lnTo>
                    <a:pt x="2901845" y="1348043"/>
                  </a:lnTo>
                  <a:lnTo>
                    <a:pt x="2913559" y="1305398"/>
                  </a:lnTo>
                  <a:lnTo>
                    <a:pt x="2917621" y="1260093"/>
                  </a:lnTo>
                  <a:lnTo>
                    <a:pt x="2917621" y="251967"/>
                  </a:lnTo>
                  <a:lnTo>
                    <a:pt x="2913559" y="206667"/>
                  </a:lnTo>
                  <a:lnTo>
                    <a:pt x="2901845" y="164034"/>
                  </a:lnTo>
                  <a:lnTo>
                    <a:pt x="2883195" y="124779"/>
                  </a:lnTo>
                  <a:lnTo>
                    <a:pt x="2858320" y="89614"/>
                  </a:lnTo>
                  <a:lnTo>
                    <a:pt x="2827933" y="59248"/>
                  </a:lnTo>
                  <a:lnTo>
                    <a:pt x="2792747" y="34393"/>
                  </a:lnTo>
                  <a:lnTo>
                    <a:pt x="2753476" y="15759"/>
                  </a:lnTo>
                  <a:lnTo>
                    <a:pt x="2710831" y="4058"/>
                  </a:lnTo>
                  <a:lnTo>
                    <a:pt x="26655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7812" y="2532633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0" y="251967"/>
                  </a:moveTo>
                  <a:lnTo>
                    <a:pt x="4060" y="206667"/>
                  </a:lnTo>
                  <a:lnTo>
                    <a:pt x="15767" y="164034"/>
                  </a:lnTo>
                  <a:lnTo>
                    <a:pt x="34409" y="124779"/>
                  </a:lnTo>
                  <a:lnTo>
                    <a:pt x="59275" y="89614"/>
                  </a:lnTo>
                  <a:lnTo>
                    <a:pt x="89651" y="59248"/>
                  </a:lnTo>
                  <a:lnTo>
                    <a:pt x="124826" y="34393"/>
                  </a:lnTo>
                  <a:lnTo>
                    <a:pt x="164090" y="15759"/>
                  </a:lnTo>
                  <a:lnTo>
                    <a:pt x="206728" y="4058"/>
                  </a:lnTo>
                  <a:lnTo>
                    <a:pt x="252031" y="0"/>
                  </a:lnTo>
                  <a:lnTo>
                    <a:pt x="2665526" y="0"/>
                  </a:lnTo>
                  <a:lnTo>
                    <a:pt x="2710831" y="4058"/>
                  </a:lnTo>
                  <a:lnTo>
                    <a:pt x="2753476" y="15759"/>
                  </a:lnTo>
                  <a:lnTo>
                    <a:pt x="2792747" y="34393"/>
                  </a:lnTo>
                  <a:lnTo>
                    <a:pt x="2827933" y="59248"/>
                  </a:lnTo>
                  <a:lnTo>
                    <a:pt x="2858320" y="89614"/>
                  </a:lnTo>
                  <a:lnTo>
                    <a:pt x="2883195" y="124779"/>
                  </a:lnTo>
                  <a:lnTo>
                    <a:pt x="2901845" y="164034"/>
                  </a:lnTo>
                  <a:lnTo>
                    <a:pt x="2913559" y="206667"/>
                  </a:lnTo>
                  <a:lnTo>
                    <a:pt x="2917621" y="251967"/>
                  </a:lnTo>
                  <a:lnTo>
                    <a:pt x="2917621" y="1260093"/>
                  </a:lnTo>
                  <a:lnTo>
                    <a:pt x="2913559" y="1305398"/>
                  </a:lnTo>
                  <a:lnTo>
                    <a:pt x="2901845" y="1348043"/>
                  </a:lnTo>
                  <a:lnTo>
                    <a:pt x="2883195" y="1387315"/>
                  </a:lnTo>
                  <a:lnTo>
                    <a:pt x="2858320" y="1422500"/>
                  </a:lnTo>
                  <a:lnTo>
                    <a:pt x="2827933" y="1452887"/>
                  </a:lnTo>
                  <a:lnTo>
                    <a:pt x="2792747" y="1477762"/>
                  </a:lnTo>
                  <a:lnTo>
                    <a:pt x="2753476" y="1496413"/>
                  </a:lnTo>
                  <a:lnTo>
                    <a:pt x="2710831" y="1508126"/>
                  </a:lnTo>
                  <a:lnTo>
                    <a:pt x="2665526" y="1512189"/>
                  </a:lnTo>
                  <a:lnTo>
                    <a:pt x="252031" y="1512189"/>
                  </a:lnTo>
                  <a:lnTo>
                    <a:pt x="206728" y="1508126"/>
                  </a:lnTo>
                  <a:lnTo>
                    <a:pt x="164090" y="1496413"/>
                  </a:lnTo>
                  <a:lnTo>
                    <a:pt x="124826" y="1477762"/>
                  </a:lnTo>
                  <a:lnTo>
                    <a:pt x="89651" y="1452887"/>
                  </a:lnTo>
                  <a:lnTo>
                    <a:pt x="59275" y="1422500"/>
                  </a:lnTo>
                  <a:lnTo>
                    <a:pt x="34409" y="1387315"/>
                  </a:lnTo>
                  <a:lnTo>
                    <a:pt x="15767" y="1348043"/>
                  </a:lnTo>
                  <a:lnTo>
                    <a:pt x="4060" y="1305398"/>
                  </a:lnTo>
                  <a:lnTo>
                    <a:pt x="0" y="1260093"/>
                  </a:lnTo>
                  <a:lnTo>
                    <a:pt x="0" y="251967"/>
                  </a:lnTo>
                  <a:close/>
                </a:path>
              </a:pathLst>
            </a:custGeom>
            <a:ln w="381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8787" y="2561589"/>
            <a:ext cx="252984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Документ о предоставлении или </a:t>
            </a:r>
            <a:r>
              <a:rPr sz="1300" spc="-38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ином</a:t>
            </a:r>
            <a:r>
              <a:rPr sz="1300" spc="-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выделении</a:t>
            </a:r>
            <a:r>
              <a:rPr sz="13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гражданину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земельного</a:t>
            </a:r>
            <a:r>
              <a:rPr sz="13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участка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либо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о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возникновении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у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гражданина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права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на использование такого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земельного</a:t>
            </a:r>
            <a:r>
              <a:rPr sz="13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участка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по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иным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основаниям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81908" y="2492501"/>
            <a:ext cx="6164580" cy="1556385"/>
            <a:chOff x="3581908" y="2492501"/>
            <a:chExt cx="6164580" cy="1556385"/>
          </a:xfrm>
        </p:grpSpPr>
        <p:sp>
          <p:nvSpPr>
            <p:cNvPr id="20" name="object 20"/>
            <p:cNvSpPr/>
            <p:nvPr/>
          </p:nvSpPr>
          <p:spPr>
            <a:xfrm>
              <a:off x="3600958" y="2517139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2665603" y="0"/>
                  </a:moveTo>
                  <a:lnTo>
                    <a:pt x="252094" y="0"/>
                  </a:lnTo>
                  <a:lnTo>
                    <a:pt x="206790" y="4062"/>
                  </a:lnTo>
                  <a:lnTo>
                    <a:pt x="164145" y="15775"/>
                  </a:lnTo>
                  <a:lnTo>
                    <a:pt x="124873" y="34426"/>
                  </a:lnTo>
                  <a:lnTo>
                    <a:pt x="89688" y="59301"/>
                  </a:lnTo>
                  <a:lnTo>
                    <a:pt x="59301" y="89688"/>
                  </a:lnTo>
                  <a:lnTo>
                    <a:pt x="34426" y="124873"/>
                  </a:lnTo>
                  <a:lnTo>
                    <a:pt x="15775" y="164145"/>
                  </a:lnTo>
                  <a:lnTo>
                    <a:pt x="4062" y="206790"/>
                  </a:lnTo>
                  <a:lnTo>
                    <a:pt x="0" y="252095"/>
                  </a:lnTo>
                  <a:lnTo>
                    <a:pt x="0" y="1260221"/>
                  </a:lnTo>
                  <a:lnTo>
                    <a:pt x="4062" y="1305521"/>
                  </a:lnTo>
                  <a:lnTo>
                    <a:pt x="15775" y="1348154"/>
                  </a:lnTo>
                  <a:lnTo>
                    <a:pt x="34426" y="1387409"/>
                  </a:lnTo>
                  <a:lnTo>
                    <a:pt x="59301" y="1422574"/>
                  </a:lnTo>
                  <a:lnTo>
                    <a:pt x="89688" y="1452940"/>
                  </a:lnTo>
                  <a:lnTo>
                    <a:pt x="124873" y="1477795"/>
                  </a:lnTo>
                  <a:lnTo>
                    <a:pt x="164145" y="1496429"/>
                  </a:lnTo>
                  <a:lnTo>
                    <a:pt x="206790" y="1508130"/>
                  </a:lnTo>
                  <a:lnTo>
                    <a:pt x="252094" y="1512189"/>
                  </a:lnTo>
                  <a:lnTo>
                    <a:pt x="2665603" y="1512189"/>
                  </a:lnTo>
                  <a:lnTo>
                    <a:pt x="2710903" y="1508130"/>
                  </a:lnTo>
                  <a:lnTo>
                    <a:pt x="2753536" y="1496429"/>
                  </a:lnTo>
                  <a:lnTo>
                    <a:pt x="2792791" y="1477795"/>
                  </a:lnTo>
                  <a:lnTo>
                    <a:pt x="2827956" y="1452940"/>
                  </a:lnTo>
                  <a:lnTo>
                    <a:pt x="2858322" y="1422574"/>
                  </a:lnTo>
                  <a:lnTo>
                    <a:pt x="2883177" y="1387409"/>
                  </a:lnTo>
                  <a:lnTo>
                    <a:pt x="2901811" y="1348154"/>
                  </a:lnTo>
                  <a:lnTo>
                    <a:pt x="2913512" y="1305521"/>
                  </a:lnTo>
                  <a:lnTo>
                    <a:pt x="2917570" y="1260221"/>
                  </a:lnTo>
                  <a:lnTo>
                    <a:pt x="2917570" y="252095"/>
                  </a:lnTo>
                  <a:lnTo>
                    <a:pt x="2913512" y="206790"/>
                  </a:lnTo>
                  <a:lnTo>
                    <a:pt x="2901811" y="164145"/>
                  </a:lnTo>
                  <a:lnTo>
                    <a:pt x="2883177" y="124873"/>
                  </a:lnTo>
                  <a:lnTo>
                    <a:pt x="2858322" y="89688"/>
                  </a:lnTo>
                  <a:lnTo>
                    <a:pt x="2827956" y="59301"/>
                  </a:lnTo>
                  <a:lnTo>
                    <a:pt x="2792791" y="34426"/>
                  </a:lnTo>
                  <a:lnTo>
                    <a:pt x="2753536" y="15775"/>
                  </a:lnTo>
                  <a:lnTo>
                    <a:pt x="2710903" y="4062"/>
                  </a:lnTo>
                  <a:lnTo>
                    <a:pt x="266560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0958" y="2517139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0" y="252095"/>
                  </a:moveTo>
                  <a:lnTo>
                    <a:pt x="4062" y="206790"/>
                  </a:lnTo>
                  <a:lnTo>
                    <a:pt x="15775" y="164145"/>
                  </a:lnTo>
                  <a:lnTo>
                    <a:pt x="34426" y="124873"/>
                  </a:lnTo>
                  <a:lnTo>
                    <a:pt x="59301" y="89688"/>
                  </a:lnTo>
                  <a:lnTo>
                    <a:pt x="89688" y="59301"/>
                  </a:lnTo>
                  <a:lnTo>
                    <a:pt x="124873" y="34426"/>
                  </a:lnTo>
                  <a:lnTo>
                    <a:pt x="164145" y="15775"/>
                  </a:lnTo>
                  <a:lnTo>
                    <a:pt x="206790" y="4062"/>
                  </a:lnTo>
                  <a:lnTo>
                    <a:pt x="252094" y="0"/>
                  </a:lnTo>
                  <a:lnTo>
                    <a:pt x="2665603" y="0"/>
                  </a:lnTo>
                  <a:lnTo>
                    <a:pt x="2710903" y="4062"/>
                  </a:lnTo>
                  <a:lnTo>
                    <a:pt x="2753536" y="15775"/>
                  </a:lnTo>
                  <a:lnTo>
                    <a:pt x="2792791" y="34426"/>
                  </a:lnTo>
                  <a:lnTo>
                    <a:pt x="2827956" y="59301"/>
                  </a:lnTo>
                  <a:lnTo>
                    <a:pt x="2858322" y="89688"/>
                  </a:lnTo>
                  <a:lnTo>
                    <a:pt x="2883177" y="124873"/>
                  </a:lnTo>
                  <a:lnTo>
                    <a:pt x="2901811" y="164145"/>
                  </a:lnTo>
                  <a:lnTo>
                    <a:pt x="2913512" y="206790"/>
                  </a:lnTo>
                  <a:lnTo>
                    <a:pt x="2917570" y="252095"/>
                  </a:lnTo>
                  <a:lnTo>
                    <a:pt x="2917570" y="1260221"/>
                  </a:lnTo>
                  <a:lnTo>
                    <a:pt x="2913512" y="1305521"/>
                  </a:lnTo>
                  <a:lnTo>
                    <a:pt x="2901811" y="1348154"/>
                  </a:lnTo>
                  <a:lnTo>
                    <a:pt x="2883177" y="1387409"/>
                  </a:lnTo>
                  <a:lnTo>
                    <a:pt x="2858322" y="1422574"/>
                  </a:lnTo>
                  <a:lnTo>
                    <a:pt x="2827956" y="1452940"/>
                  </a:lnTo>
                  <a:lnTo>
                    <a:pt x="2792791" y="1477795"/>
                  </a:lnTo>
                  <a:lnTo>
                    <a:pt x="2753536" y="1496429"/>
                  </a:lnTo>
                  <a:lnTo>
                    <a:pt x="2710903" y="1508130"/>
                  </a:lnTo>
                  <a:lnTo>
                    <a:pt x="2665603" y="1512189"/>
                  </a:lnTo>
                  <a:lnTo>
                    <a:pt x="252094" y="1512189"/>
                  </a:lnTo>
                  <a:lnTo>
                    <a:pt x="206790" y="1508130"/>
                  </a:lnTo>
                  <a:lnTo>
                    <a:pt x="164145" y="1496429"/>
                  </a:lnTo>
                  <a:lnTo>
                    <a:pt x="124873" y="1477795"/>
                  </a:lnTo>
                  <a:lnTo>
                    <a:pt x="89688" y="1452940"/>
                  </a:lnTo>
                  <a:lnTo>
                    <a:pt x="59301" y="1422574"/>
                  </a:lnTo>
                  <a:lnTo>
                    <a:pt x="34426" y="1387409"/>
                  </a:lnTo>
                  <a:lnTo>
                    <a:pt x="15775" y="1348154"/>
                  </a:lnTo>
                  <a:lnTo>
                    <a:pt x="4062" y="1305521"/>
                  </a:lnTo>
                  <a:lnTo>
                    <a:pt x="0" y="1260221"/>
                  </a:lnTo>
                  <a:lnTo>
                    <a:pt x="0" y="252095"/>
                  </a:lnTo>
                  <a:close/>
                </a:path>
              </a:pathLst>
            </a:custGeom>
            <a:ln w="381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09486" y="2511551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2665603" y="0"/>
                  </a:moveTo>
                  <a:lnTo>
                    <a:pt x="252095" y="0"/>
                  </a:lnTo>
                  <a:lnTo>
                    <a:pt x="206790" y="4058"/>
                  </a:lnTo>
                  <a:lnTo>
                    <a:pt x="164145" y="15759"/>
                  </a:lnTo>
                  <a:lnTo>
                    <a:pt x="124873" y="34393"/>
                  </a:lnTo>
                  <a:lnTo>
                    <a:pt x="89688" y="59248"/>
                  </a:lnTo>
                  <a:lnTo>
                    <a:pt x="59301" y="89614"/>
                  </a:lnTo>
                  <a:lnTo>
                    <a:pt x="34426" y="124779"/>
                  </a:lnTo>
                  <a:lnTo>
                    <a:pt x="15775" y="164034"/>
                  </a:lnTo>
                  <a:lnTo>
                    <a:pt x="4062" y="206667"/>
                  </a:lnTo>
                  <a:lnTo>
                    <a:pt x="0" y="251968"/>
                  </a:lnTo>
                  <a:lnTo>
                    <a:pt x="0" y="1260094"/>
                  </a:lnTo>
                  <a:lnTo>
                    <a:pt x="4062" y="1305394"/>
                  </a:lnTo>
                  <a:lnTo>
                    <a:pt x="15775" y="1348027"/>
                  </a:lnTo>
                  <a:lnTo>
                    <a:pt x="34426" y="1387282"/>
                  </a:lnTo>
                  <a:lnTo>
                    <a:pt x="59301" y="1422447"/>
                  </a:lnTo>
                  <a:lnTo>
                    <a:pt x="89688" y="1452813"/>
                  </a:lnTo>
                  <a:lnTo>
                    <a:pt x="124873" y="1477668"/>
                  </a:lnTo>
                  <a:lnTo>
                    <a:pt x="164145" y="1496302"/>
                  </a:lnTo>
                  <a:lnTo>
                    <a:pt x="206790" y="1508003"/>
                  </a:lnTo>
                  <a:lnTo>
                    <a:pt x="252095" y="1512062"/>
                  </a:lnTo>
                  <a:lnTo>
                    <a:pt x="2665603" y="1512062"/>
                  </a:lnTo>
                  <a:lnTo>
                    <a:pt x="2710903" y="1508003"/>
                  </a:lnTo>
                  <a:lnTo>
                    <a:pt x="2753536" y="1496302"/>
                  </a:lnTo>
                  <a:lnTo>
                    <a:pt x="2792791" y="1477668"/>
                  </a:lnTo>
                  <a:lnTo>
                    <a:pt x="2827956" y="1452813"/>
                  </a:lnTo>
                  <a:lnTo>
                    <a:pt x="2858322" y="1422447"/>
                  </a:lnTo>
                  <a:lnTo>
                    <a:pt x="2883177" y="1387282"/>
                  </a:lnTo>
                  <a:lnTo>
                    <a:pt x="2901811" y="1348027"/>
                  </a:lnTo>
                  <a:lnTo>
                    <a:pt x="2913512" y="1305394"/>
                  </a:lnTo>
                  <a:lnTo>
                    <a:pt x="2917571" y="1260094"/>
                  </a:lnTo>
                  <a:lnTo>
                    <a:pt x="2917571" y="251968"/>
                  </a:lnTo>
                  <a:lnTo>
                    <a:pt x="2913512" y="206667"/>
                  </a:lnTo>
                  <a:lnTo>
                    <a:pt x="2901811" y="164034"/>
                  </a:lnTo>
                  <a:lnTo>
                    <a:pt x="2883177" y="124779"/>
                  </a:lnTo>
                  <a:lnTo>
                    <a:pt x="2858322" y="89614"/>
                  </a:lnTo>
                  <a:lnTo>
                    <a:pt x="2827956" y="59248"/>
                  </a:lnTo>
                  <a:lnTo>
                    <a:pt x="2792791" y="34393"/>
                  </a:lnTo>
                  <a:lnTo>
                    <a:pt x="2753536" y="15759"/>
                  </a:lnTo>
                  <a:lnTo>
                    <a:pt x="2710903" y="4058"/>
                  </a:lnTo>
                  <a:lnTo>
                    <a:pt x="266560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09486" y="2511551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0" y="251968"/>
                  </a:moveTo>
                  <a:lnTo>
                    <a:pt x="4062" y="206667"/>
                  </a:lnTo>
                  <a:lnTo>
                    <a:pt x="15775" y="164034"/>
                  </a:lnTo>
                  <a:lnTo>
                    <a:pt x="34426" y="124779"/>
                  </a:lnTo>
                  <a:lnTo>
                    <a:pt x="59301" y="89614"/>
                  </a:lnTo>
                  <a:lnTo>
                    <a:pt x="89688" y="59248"/>
                  </a:lnTo>
                  <a:lnTo>
                    <a:pt x="124873" y="34393"/>
                  </a:lnTo>
                  <a:lnTo>
                    <a:pt x="164145" y="15759"/>
                  </a:lnTo>
                  <a:lnTo>
                    <a:pt x="206790" y="4058"/>
                  </a:lnTo>
                  <a:lnTo>
                    <a:pt x="252095" y="0"/>
                  </a:lnTo>
                  <a:lnTo>
                    <a:pt x="2665603" y="0"/>
                  </a:lnTo>
                  <a:lnTo>
                    <a:pt x="2710903" y="4058"/>
                  </a:lnTo>
                  <a:lnTo>
                    <a:pt x="2753536" y="15759"/>
                  </a:lnTo>
                  <a:lnTo>
                    <a:pt x="2792791" y="34393"/>
                  </a:lnTo>
                  <a:lnTo>
                    <a:pt x="2827956" y="59248"/>
                  </a:lnTo>
                  <a:lnTo>
                    <a:pt x="2858322" y="89614"/>
                  </a:lnTo>
                  <a:lnTo>
                    <a:pt x="2883177" y="124779"/>
                  </a:lnTo>
                  <a:lnTo>
                    <a:pt x="2901811" y="164034"/>
                  </a:lnTo>
                  <a:lnTo>
                    <a:pt x="2913512" y="206667"/>
                  </a:lnTo>
                  <a:lnTo>
                    <a:pt x="2917571" y="251968"/>
                  </a:lnTo>
                  <a:lnTo>
                    <a:pt x="2917571" y="1260094"/>
                  </a:lnTo>
                  <a:lnTo>
                    <a:pt x="2913512" y="1305394"/>
                  </a:lnTo>
                  <a:lnTo>
                    <a:pt x="2901811" y="1348027"/>
                  </a:lnTo>
                  <a:lnTo>
                    <a:pt x="2883177" y="1387282"/>
                  </a:lnTo>
                  <a:lnTo>
                    <a:pt x="2858322" y="1422447"/>
                  </a:lnTo>
                  <a:lnTo>
                    <a:pt x="2827956" y="1452813"/>
                  </a:lnTo>
                  <a:lnTo>
                    <a:pt x="2792791" y="1477668"/>
                  </a:lnTo>
                  <a:lnTo>
                    <a:pt x="2753536" y="1496302"/>
                  </a:lnTo>
                  <a:lnTo>
                    <a:pt x="2710903" y="1508003"/>
                  </a:lnTo>
                  <a:lnTo>
                    <a:pt x="2665603" y="1512062"/>
                  </a:lnTo>
                  <a:lnTo>
                    <a:pt x="252095" y="1512062"/>
                  </a:lnTo>
                  <a:lnTo>
                    <a:pt x="206790" y="1508003"/>
                  </a:lnTo>
                  <a:lnTo>
                    <a:pt x="164145" y="1496302"/>
                  </a:lnTo>
                  <a:lnTo>
                    <a:pt x="124873" y="1477668"/>
                  </a:lnTo>
                  <a:lnTo>
                    <a:pt x="89688" y="1452813"/>
                  </a:lnTo>
                  <a:lnTo>
                    <a:pt x="59301" y="1422447"/>
                  </a:lnTo>
                  <a:lnTo>
                    <a:pt x="34426" y="1387282"/>
                  </a:lnTo>
                  <a:lnTo>
                    <a:pt x="15775" y="1348027"/>
                  </a:lnTo>
                  <a:lnTo>
                    <a:pt x="4062" y="1305394"/>
                  </a:lnTo>
                  <a:lnTo>
                    <a:pt x="0" y="1260094"/>
                  </a:lnTo>
                  <a:lnTo>
                    <a:pt x="0" y="251968"/>
                  </a:lnTo>
                  <a:close/>
                </a:path>
              </a:pathLst>
            </a:custGeom>
            <a:ln w="381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92144" y="2571368"/>
            <a:ext cx="270637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Документ о подключении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(технологическом присоединении) </a:t>
            </a:r>
            <a:r>
              <a:rPr sz="1300" spc="-38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гаража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к сетям инженерно-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технического обеспечения,</a:t>
            </a:r>
            <a:r>
              <a:rPr sz="1300" spc="38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и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(или)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договор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о предоставлении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коммунальных</a:t>
            </a:r>
            <a:r>
              <a:rPr sz="13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услуг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связи</a:t>
            </a:r>
            <a:r>
              <a:rPr sz="1300" spc="-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с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использованием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гаража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5866" y="2868294"/>
            <a:ext cx="23723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Документ, подтверждающий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выплату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гражданином</a:t>
            </a:r>
            <a:r>
              <a:rPr sz="13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паевого </a:t>
            </a:r>
            <a:r>
              <a:rPr sz="1300" spc="-38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взноса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9369" y="4361434"/>
            <a:ext cx="9307195" cy="1584960"/>
            <a:chOff x="439369" y="4361434"/>
            <a:chExt cx="9307195" cy="1584960"/>
          </a:xfrm>
        </p:grpSpPr>
        <p:sp>
          <p:nvSpPr>
            <p:cNvPr id="27" name="object 27"/>
            <p:cNvSpPr/>
            <p:nvPr/>
          </p:nvSpPr>
          <p:spPr>
            <a:xfrm>
              <a:off x="458419" y="4380484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2665526" y="0"/>
                  </a:moveTo>
                  <a:lnTo>
                    <a:pt x="252031" y="0"/>
                  </a:lnTo>
                  <a:lnTo>
                    <a:pt x="206728" y="4058"/>
                  </a:lnTo>
                  <a:lnTo>
                    <a:pt x="164090" y="15759"/>
                  </a:lnTo>
                  <a:lnTo>
                    <a:pt x="124826" y="34393"/>
                  </a:lnTo>
                  <a:lnTo>
                    <a:pt x="89651" y="59248"/>
                  </a:lnTo>
                  <a:lnTo>
                    <a:pt x="59275" y="89614"/>
                  </a:lnTo>
                  <a:lnTo>
                    <a:pt x="34409" y="124779"/>
                  </a:lnTo>
                  <a:lnTo>
                    <a:pt x="15767" y="164034"/>
                  </a:lnTo>
                  <a:lnTo>
                    <a:pt x="4060" y="206667"/>
                  </a:lnTo>
                  <a:lnTo>
                    <a:pt x="0" y="251968"/>
                  </a:lnTo>
                  <a:lnTo>
                    <a:pt x="0" y="1260094"/>
                  </a:lnTo>
                  <a:lnTo>
                    <a:pt x="4060" y="1305396"/>
                  </a:lnTo>
                  <a:lnTo>
                    <a:pt x="15767" y="1348035"/>
                  </a:lnTo>
                  <a:lnTo>
                    <a:pt x="34409" y="1387298"/>
                  </a:lnTo>
                  <a:lnTo>
                    <a:pt x="59275" y="1422474"/>
                  </a:lnTo>
                  <a:lnTo>
                    <a:pt x="89651" y="1452850"/>
                  </a:lnTo>
                  <a:lnTo>
                    <a:pt x="124826" y="1477715"/>
                  </a:lnTo>
                  <a:lnTo>
                    <a:pt x="164090" y="1496357"/>
                  </a:lnTo>
                  <a:lnTo>
                    <a:pt x="206728" y="1508064"/>
                  </a:lnTo>
                  <a:lnTo>
                    <a:pt x="252031" y="1512125"/>
                  </a:lnTo>
                  <a:lnTo>
                    <a:pt x="2665526" y="1512125"/>
                  </a:lnTo>
                  <a:lnTo>
                    <a:pt x="2710831" y="1508064"/>
                  </a:lnTo>
                  <a:lnTo>
                    <a:pt x="2753476" y="1496357"/>
                  </a:lnTo>
                  <a:lnTo>
                    <a:pt x="2792747" y="1477715"/>
                  </a:lnTo>
                  <a:lnTo>
                    <a:pt x="2827933" y="1452850"/>
                  </a:lnTo>
                  <a:lnTo>
                    <a:pt x="2858320" y="1422474"/>
                  </a:lnTo>
                  <a:lnTo>
                    <a:pt x="2883195" y="1387298"/>
                  </a:lnTo>
                  <a:lnTo>
                    <a:pt x="2901845" y="1348035"/>
                  </a:lnTo>
                  <a:lnTo>
                    <a:pt x="2913559" y="1305396"/>
                  </a:lnTo>
                  <a:lnTo>
                    <a:pt x="2917621" y="1260094"/>
                  </a:lnTo>
                  <a:lnTo>
                    <a:pt x="2917621" y="251968"/>
                  </a:lnTo>
                  <a:lnTo>
                    <a:pt x="2913559" y="206667"/>
                  </a:lnTo>
                  <a:lnTo>
                    <a:pt x="2901845" y="164034"/>
                  </a:lnTo>
                  <a:lnTo>
                    <a:pt x="2883195" y="124779"/>
                  </a:lnTo>
                  <a:lnTo>
                    <a:pt x="2858320" y="89614"/>
                  </a:lnTo>
                  <a:lnTo>
                    <a:pt x="2827933" y="59248"/>
                  </a:lnTo>
                  <a:lnTo>
                    <a:pt x="2792747" y="34393"/>
                  </a:lnTo>
                  <a:lnTo>
                    <a:pt x="2753476" y="15759"/>
                  </a:lnTo>
                  <a:lnTo>
                    <a:pt x="2710831" y="4058"/>
                  </a:lnTo>
                  <a:lnTo>
                    <a:pt x="26655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8419" y="4380484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0" y="251968"/>
                  </a:moveTo>
                  <a:lnTo>
                    <a:pt x="4060" y="206667"/>
                  </a:lnTo>
                  <a:lnTo>
                    <a:pt x="15767" y="164034"/>
                  </a:lnTo>
                  <a:lnTo>
                    <a:pt x="34409" y="124779"/>
                  </a:lnTo>
                  <a:lnTo>
                    <a:pt x="59275" y="89614"/>
                  </a:lnTo>
                  <a:lnTo>
                    <a:pt x="89651" y="59248"/>
                  </a:lnTo>
                  <a:lnTo>
                    <a:pt x="124826" y="34393"/>
                  </a:lnTo>
                  <a:lnTo>
                    <a:pt x="164090" y="15759"/>
                  </a:lnTo>
                  <a:lnTo>
                    <a:pt x="206728" y="4058"/>
                  </a:lnTo>
                  <a:lnTo>
                    <a:pt x="252031" y="0"/>
                  </a:lnTo>
                  <a:lnTo>
                    <a:pt x="2665526" y="0"/>
                  </a:lnTo>
                  <a:lnTo>
                    <a:pt x="2710831" y="4058"/>
                  </a:lnTo>
                  <a:lnTo>
                    <a:pt x="2753476" y="15759"/>
                  </a:lnTo>
                  <a:lnTo>
                    <a:pt x="2792747" y="34393"/>
                  </a:lnTo>
                  <a:lnTo>
                    <a:pt x="2827933" y="59248"/>
                  </a:lnTo>
                  <a:lnTo>
                    <a:pt x="2858320" y="89614"/>
                  </a:lnTo>
                  <a:lnTo>
                    <a:pt x="2883195" y="124779"/>
                  </a:lnTo>
                  <a:lnTo>
                    <a:pt x="2901845" y="164034"/>
                  </a:lnTo>
                  <a:lnTo>
                    <a:pt x="2913559" y="206667"/>
                  </a:lnTo>
                  <a:lnTo>
                    <a:pt x="2917621" y="251968"/>
                  </a:lnTo>
                  <a:lnTo>
                    <a:pt x="2917621" y="1260094"/>
                  </a:lnTo>
                  <a:lnTo>
                    <a:pt x="2913559" y="1305396"/>
                  </a:lnTo>
                  <a:lnTo>
                    <a:pt x="2901845" y="1348035"/>
                  </a:lnTo>
                  <a:lnTo>
                    <a:pt x="2883195" y="1387298"/>
                  </a:lnTo>
                  <a:lnTo>
                    <a:pt x="2858320" y="1422474"/>
                  </a:lnTo>
                  <a:lnTo>
                    <a:pt x="2827933" y="1452850"/>
                  </a:lnTo>
                  <a:lnTo>
                    <a:pt x="2792747" y="1477715"/>
                  </a:lnTo>
                  <a:lnTo>
                    <a:pt x="2753476" y="1496357"/>
                  </a:lnTo>
                  <a:lnTo>
                    <a:pt x="2710831" y="1508064"/>
                  </a:lnTo>
                  <a:lnTo>
                    <a:pt x="2665526" y="1512125"/>
                  </a:lnTo>
                  <a:lnTo>
                    <a:pt x="252031" y="1512125"/>
                  </a:lnTo>
                  <a:lnTo>
                    <a:pt x="206728" y="1508064"/>
                  </a:lnTo>
                  <a:lnTo>
                    <a:pt x="164090" y="1496357"/>
                  </a:lnTo>
                  <a:lnTo>
                    <a:pt x="124826" y="1477715"/>
                  </a:lnTo>
                  <a:lnTo>
                    <a:pt x="89651" y="1452850"/>
                  </a:lnTo>
                  <a:lnTo>
                    <a:pt x="59275" y="1422474"/>
                  </a:lnTo>
                  <a:lnTo>
                    <a:pt x="34409" y="1387298"/>
                  </a:lnTo>
                  <a:lnTo>
                    <a:pt x="15767" y="1348035"/>
                  </a:lnTo>
                  <a:lnTo>
                    <a:pt x="4060" y="1305396"/>
                  </a:lnTo>
                  <a:lnTo>
                    <a:pt x="0" y="1260094"/>
                  </a:lnTo>
                  <a:lnTo>
                    <a:pt x="0" y="251968"/>
                  </a:lnTo>
                  <a:close/>
                </a:path>
              </a:pathLst>
            </a:custGeom>
            <a:ln w="381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30422" y="4415028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2665603" y="0"/>
                  </a:moveTo>
                  <a:lnTo>
                    <a:pt x="251967" y="0"/>
                  </a:lnTo>
                  <a:lnTo>
                    <a:pt x="206667" y="4062"/>
                  </a:lnTo>
                  <a:lnTo>
                    <a:pt x="164034" y="15775"/>
                  </a:lnTo>
                  <a:lnTo>
                    <a:pt x="124779" y="34426"/>
                  </a:lnTo>
                  <a:lnTo>
                    <a:pt x="89614" y="59301"/>
                  </a:lnTo>
                  <a:lnTo>
                    <a:pt x="59248" y="89688"/>
                  </a:lnTo>
                  <a:lnTo>
                    <a:pt x="34393" y="124873"/>
                  </a:lnTo>
                  <a:lnTo>
                    <a:pt x="15759" y="164145"/>
                  </a:lnTo>
                  <a:lnTo>
                    <a:pt x="4058" y="206790"/>
                  </a:lnTo>
                  <a:lnTo>
                    <a:pt x="0" y="252095"/>
                  </a:lnTo>
                  <a:lnTo>
                    <a:pt x="0" y="1260182"/>
                  </a:lnTo>
                  <a:lnTo>
                    <a:pt x="4058" y="1305485"/>
                  </a:lnTo>
                  <a:lnTo>
                    <a:pt x="15759" y="1348124"/>
                  </a:lnTo>
                  <a:lnTo>
                    <a:pt x="34393" y="1387387"/>
                  </a:lnTo>
                  <a:lnTo>
                    <a:pt x="59248" y="1422563"/>
                  </a:lnTo>
                  <a:lnTo>
                    <a:pt x="89614" y="1452939"/>
                  </a:lnTo>
                  <a:lnTo>
                    <a:pt x="124779" y="1477804"/>
                  </a:lnTo>
                  <a:lnTo>
                    <a:pt x="164034" y="1496446"/>
                  </a:lnTo>
                  <a:lnTo>
                    <a:pt x="206667" y="1508153"/>
                  </a:lnTo>
                  <a:lnTo>
                    <a:pt x="251967" y="1512214"/>
                  </a:lnTo>
                  <a:lnTo>
                    <a:pt x="2665603" y="1512214"/>
                  </a:lnTo>
                  <a:lnTo>
                    <a:pt x="2710903" y="1508153"/>
                  </a:lnTo>
                  <a:lnTo>
                    <a:pt x="2753536" y="1496446"/>
                  </a:lnTo>
                  <a:lnTo>
                    <a:pt x="2792791" y="1477804"/>
                  </a:lnTo>
                  <a:lnTo>
                    <a:pt x="2827956" y="1452939"/>
                  </a:lnTo>
                  <a:lnTo>
                    <a:pt x="2858322" y="1422563"/>
                  </a:lnTo>
                  <a:lnTo>
                    <a:pt x="2883177" y="1387387"/>
                  </a:lnTo>
                  <a:lnTo>
                    <a:pt x="2901811" y="1348124"/>
                  </a:lnTo>
                  <a:lnTo>
                    <a:pt x="2913512" y="1305485"/>
                  </a:lnTo>
                  <a:lnTo>
                    <a:pt x="2917571" y="1260182"/>
                  </a:lnTo>
                  <a:lnTo>
                    <a:pt x="2917571" y="252095"/>
                  </a:lnTo>
                  <a:lnTo>
                    <a:pt x="2913512" y="206790"/>
                  </a:lnTo>
                  <a:lnTo>
                    <a:pt x="2901811" y="164145"/>
                  </a:lnTo>
                  <a:lnTo>
                    <a:pt x="2883177" y="124873"/>
                  </a:lnTo>
                  <a:lnTo>
                    <a:pt x="2858322" y="89688"/>
                  </a:lnTo>
                  <a:lnTo>
                    <a:pt x="2827956" y="59301"/>
                  </a:lnTo>
                  <a:lnTo>
                    <a:pt x="2792791" y="34426"/>
                  </a:lnTo>
                  <a:lnTo>
                    <a:pt x="2753536" y="15775"/>
                  </a:lnTo>
                  <a:lnTo>
                    <a:pt x="2710903" y="4062"/>
                  </a:lnTo>
                  <a:lnTo>
                    <a:pt x="266560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30422" y="4415028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0" y="252095"/>
                  </a:moveTo>
                  <a:lnTo>
                    <a:pt x="4058" y="206790"/>
                  </a:lnTo>
                  <a:lnTo>
                    <a:pt x="15759" y="164145"/>
                  </a:lnTo>
                  <a:lnTo>
                    <a:pt x="34393" y="124873"/>
                  </a:lnTo>
                  <a:lnTo>
                    <a:pt x="59248" y="89688"/>
                  </a:lnTo>
                  <a:lnTo>
                    <a:pt x="89614" y="59301"/>
                  </a:lnTo>
                  <a:lnTo>
                    <a:pt x="124779" y="34426"/>
                  </a:lnTo>
                  <a:lnTo>
                    <a:pt x="164034" y="15775"/>
                  </a:lnTo>
                  <a:lnTo>
                    <a:pt x="206667" y="4062"/>
                  </a:lnTo>
                  <a:lnTo>
                    <a:pt x="251967" y="0"/>
                  </a:lnTo>
                  <a:lnTo>
                    <a:pt x="2665603" y="0"/>
                  </a:lnTo>
                  <a:lnTo>
                    <a:pt x="2710903" y="4062"/>
                  </a:lnTo>
                  <a:lnTo>
                    <a:pt x="2753536" y="15775"/>
                  </a:lnTo>
                  <a:lnTo>
                    <a:pt x="2792791" y="34426"/>
                  </a:lnTo>
                  <a:lnTo>
                    <a:pt x="2827956" y="59301"/>
                  </a:lnTo>
                  <a:lnTo>
                    <a:pt x="2858322" y="89688"/>
                  </a:lnTo>
                  <a:lnTo>
                    <a:pt x="2883177" y="124873"/>
                  </a:lnTo>
                  <a:lnTo>
                    <a:pt x="2901811" y="164145"/>
                  </a:lnTo>
                  <a:lnTo>
                    <a:pt x="2913512" y="206790"/>
                  </a:lnTo>
                  <a:lnTo>
                    <a:pt x="2917571" y="252095"/>
                  </a:lnTo>
                  <a:lnTo>
                    <a:pt x="2917571" y="1260182"/>
                  </a:lnTo>
                  <a:lnTo>
                    <a:pt x="2913512" y="1305485"/>
                  </a:lnTo>
                  <a:lnTo>
                    <a:pt x="2901811" y="1348124"/>
                  </a:lnTo>
                  <a:lnTo>
                    <a:pt x="2883177" y="1387387"/>
                  </a:lnTo>
                  <a:lnTo>
                    <a:pt x="2858322" y="1422563"/>
                  </a:lnTo>
                  <a:lnTo>
                    <a:pt x="2827956" y="1452939"/>
                  </a:lnTo>
                  <a:lnTo>
                    <a:pt x="2792791" y="1477804"/>
                  </a:lnTo>
                  <a:lnTo>
                    <a:pt x="2753536" y="1496446"/>
                  </a:lnTo>
                  <a:lnTo>
                    <a:pt x="2710903" y="1508153"/>
                  </a:lnTo>
                  <a:lnTo>
                    <a:pt x="2665603" y="1512214"/>
                  </a:lnTo>
                  <a:lnTo>
                    <a:pt x="251967" y="1512214"/>
                  </a:lnTo>
                  <a:lnTo>
                    <a:pt x="206667" y="1508153"/>
                  </a:lnTo>
                  <a:lnTo>
                    <a:pt x="164034" y="1496446"/>
                  </a:lnTo>
                  <a:lnTo>
                    <a:pt x="124779" y="1477804"/>
                  </a:lnTo>
                  <a:lnTo>
                    <a:pt x="89614" y="1452939"/>
                  </a:lnTo>
                  <a:lnTo>
                    <a:pt x="59248" y="1422563"/>
                  </a:lnTo>
                  <a:lnTo>
                    <a:pt x="34393" y="1387387"/>
                  </a:lnTo>
                  <a:lnTo>
                    <a:pt x="15759" y="1348124"/>
                  </a:lnTo>
                  <a:lnTo>
                    <a:pt x="4058" y="1305485"/>
                  </a:lnTo>
                  <a:lnTo>
                    <a:pt x="0" y="1260182"/>
                  </a:lnTo>
                  <a:lnTo>
                    <a:pt x="0" y="252095"/>
                  </a:lnTo>
                  <a:close/>
                </a:path>
              </a:pathLst>
            </a:custGeom>
            <a:ln w="381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09486" y="4415028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2665603" y="0"/>
                  </a:moveTo>
                  <a:lnTo>
                    <a:pt x="252095" y="0"/>
                  </a:lnTo>
                  <a:lnTo>
                    <a:pt x="206790" y="4062"/>
                  </a:lnTo>
                  <a:lnTo>
                    <a:pt x="164145" y="15775"/>
                  </a:lnTo>
                  <a:lnTo>
                    <a:pt x="124873" y="34426"/>
                  </a:lnTo>
                  <a:lnTo>
                    <a:pt x="89688" y="59301"/>
                  </a:lnTo>
                  <a:lnTo>
                    <a:pt x="59301" y="89688"/>
                  </a:lnTo>
                  <a:lnTo>
                    <a:pt x="34426" y="124873"/>
                  </a:lnTo>
                  <a:lnTo>
                    <a:pt x="15775" y="164145"/>
                  </a:lnTo>
                  <a:lnTo>
                    <a:pt x="4062" y="206790"/>
                  </a:lnTo>
                  <a:lnTo>
                    <a:pt x="0" y="252095"/>
                  </a:lnTo>
                  <a:lnTo>
                    <a:pt x="0" y="1260182"/>
                  </a:lnTo>
                  <a:lnTo>
                    <a:pt x="4062" y="1305485"/>
                  </a:lnTo>
                  <a:lnTo>
                    <a:pt x="15775" y="1348124"/>
                  </a:lnTo>
                  <a:lnTo>
                    <a:pt x="34426" y="1387387"/>
                  </a:lnTo>
                  <a:lnTo>
                    <a:pt x="59301" y="1422563"/>
                  </a:lnTo>
                  <a:lnTo>
                    <a:pt x="89688" y="1452939"/>
                  </a:lnTo>
                  <a:lnTo>
                    <a:pt x="124873" y="1477804"/>
                  </a:lnTo>
                  <a:lnTo>
                    <a:pt x="164145" y="1496446"/>
                  </a:lnTo>
                  <a:lnTo>
                    <a:pt x="206790" y="1508153"/>
                  </a:lnTo>
                  <a:lnTo>
                    <a:pt x="252095" y="1512214"/>
                  </a:lnTo>
                  <a:lnTo>
                    <a:pt x="2665603" y="1512214"/>
                  </a:lnTo>
                  <a:lnTo>
                    <a:pt x="2710903" y="1508153"/>
                  </a:lnTo>
                  <a:lnTo>
                    <a:pt x="2753536" y="1496446"/>
                  </a:lnTo>
                  <a:lnTo>
                    <a:pt x="2792791" y="1477804"/>
                  </a:lnTo>
                  <a:lnTo>
                    <a:pt x="2827956" y="1452939"/>
                  </a:lnTo>
                  <a:lnTo>
                    <a:pt x="2858322" y="1422563"/>
                  </a:lnTo>
                  <a:lnTo>
                    <a:pt x="2883177" y="1387387"/>
                  </a:lnTo>
                  <a:lnTo>
                    <a:pt x="2901811" y="1348124"/>
                  </a:lnTo>
                  <a:lnTo>
                    <a:pt x="2913512" y="1305485"/>
                  </a:lnTo>
                  <a:lnTo>
                    <a:pt x="2917571" y="1260182"/>
                  </a:lnTo>
                  <a:lnTo>
                    <a:pt x="2917571" y="252095"/>
                  </a:lnTo>
                  <a:lnTo>
                    <a:pt x="2913512" y="206790"/>
                  </a:lnTo>
                  <a:lnTo>
                    <a:pt x="2901811" y="164145"/>
                  </a:lnTo>
                  <a:lnTo>
                    <a:pt x="2883177" y="124873"/>
                  </a:lnTo>
                  <a:lnTo>
                    <a:pt x="2858322" y="89688"/>
                  </a:lnTo>
                  <a:lnTo>
                    <a:pt x="2827956" y="59301"/>
                  </a:lnTo>
                  <a:lnTo>
                    <a:pt x="2792791" y="34426"/>
                  </a:lnTo>
                  <a:lnTo>
                    <a:pt x="2753536" y="15775"/>
                  </a:lnTo>
                  <a:lnTo>
                    <a:pt x="2710903" y="4062"/>
                  </a:lnTo>
                  <a:lnTo>
                    <a:pt x="266560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09486" y="4415028"/>
              <a:ext cx="2917825" cy="1512570"/>
            </a:xfrm>
            <a:custGeom>
              <a:avLst/>
              <a:gdLst/>
              <a:ahLst/>
              <a:cxnLst/>
              <a:rect l="l" t="t" r="r" b="b"/>
              <a:pathLst>
                <a:path w="2917825" h="1512570">
                  <a:moveTo>
                    <a:pt x="0" y="252095"/>
                  </a:moveTo>
                  <a:lnTo>
                    <a:pt x="4062" y="206790"/>
                  </a:lnTo>
                  <a:lnTo>
                    <a:pt x="15775" y="164145"/>
                  </a:lnTo>
                  <a:lnTo>
                    <a:pt x="34426" y="124873"/>
                  </a:lnTo>
                  <a:lnTo>
                    <a:pt x="59301" y="89688"/>
                  </a:lnTo>
                  <a:lnTo>
                    <a:pt x="89688" y="59301"/>
                  </a:lnTo>
                  <a:lnTo>
                    <a:pt x="124873" y="34426"/>
                  </a:lnTo>
                  <a:lnTo>
                    <a:pt x="164145" y="15775"/>
                  </a:lnTo>
                  <a:lnTo>
                    <a:pt x="206790" y="4062"/>
                  </a:lnTo>
                  <a:lnTo>
                    <a:pt x="252095" y="0"/>
                  </a:lnTo>
                  <a:lnTo>
                    <a:pt x="2665603" y="0"/>
                  </a:lnTo>
                  <a:lnTo>
                    <a:pt x="2710903" y="4062"/>
                  </a:lnTo>
                  <a:lnTo>
                    <a:pt x="2753536" y="15775"/>
                  </a:lnTo>
                  <a:lnTo>
                    <a:pt x="2792791" y="34426"/>
                  </a:lnTo>
                  <a:lnTo>
                    <a:pt x="2827956" y="59301"/>
                  </a:lnTo>
                  <a:lnTo>
                    <a:pt x="2858322" y="89688"/>
                  </a:lnTo>
                  <a:lnTo>
                    <a:pt x="2883177" y="124873"/>
                  </a:lnTo>
                  <a:lnTo>
                    <a:pt x="2901811" y="164145"/>
                  </a:lnTo>
                  <a:lnTo>
                    <a:pt x="2913512" y="206790"/>
                  </a:lnTo>
                  <a:lnTo>
                    <a:pt x="2917571" y="252095"/>
                  </a:lnTo>
                  <a:lnTo>
                    <a:pt x="2917571" y="1260182"/>
                  </a:lnTo>
                  <a:lnTo>
                    <a:pt x="2913512" y="1305485"/>
                  </a:lnTo>
                  <a:lnTo>
                    <a:pt x="2901811" y="1348124"/>
                  </a:lnTo>
                  <a:lnTo>
                    <a:pt x="2883177" y="1387387"/>
                  </a:lnTo>
                  <a:lnTo>
                    <a:pt x="2858322" y="1422563"/>
                  </a:lnTo>
                  <a:lnTo>
                    <a:pt x="2827956" y="1452939"/>
                  </a:lnTo>
                  <a:lnTo>
                    <a:pt x="2792791" y="1477804"/>
                  </a:lnTo>
                  <a:lnTo>
                    <a:pt x="2753536" y="1496446"/>
                  </a:lnTo>
                  <a:lnTo>
                    <a:pt x="2710903" y="1508153"/>
                  </a:lnTo>
                  <a:lnTo>
                    <a:pt x="2665603" y="1512214"/>
                  </a:lnTo>
                  <a:lnTo>
                    <a:pt x="252095" y="1512214"/>
                  </a:lnTo>
                  <a:lnTo>
                    <a:pt x="206790" y="1508153"/>
                  </a:lnTo>
                  <a:lnTo>
                    <a:pt x="164145" y="1496446"/>
                  </a:lnTo>
                  <a:lnTo>
                    <a:pt x="124873" y="1477804"/>
                  </a:lnTo>
                  <a:lnTo>
                    <a:pt x="89688" y="1452939"/>
                  </a:lnTo>
                  <a:lnTo>
                    <a:pt x="59301" y="1422563"/>
                  </a:lnTo>
                  <a:lnTo>
                    <a:pt x="34426" y="1387387"/>
                  </a:lnTo>
                  <a:lnTo>
                    <a:pt x="15775" y="1348124"/>
                  </a:lnTo>
                  <a:lnTo>
                    <a:pt x="4062" y="1305485"/>
                  </a:lnTo>
                  <a:lnTo>
                    <a:pt x="0" y="1260182"/>
                  </a:lnTo>
                  <a:lnTo>
                    <a:pt x="0" y="252095"/>
                  </a:lnTo>
                  <a:close/>
                </a:path>
              </a:pathLst>
            </a:custGeom>
            <a:ln w="381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9500" y="4519676"/>
            <a:ext cx="248729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Документ, подтверждающий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предоставление</a:t>
            </a:r>
            <a:r>
              <a:rPr sz="1300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земельного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участка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гаражному</a:t>
            </a:r>
            <a:r>
              <a:rPr sz="13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кооперативу </a:t>
            </a:r>
            <a:r>
              <a:rPr sz="1300" spc="-37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либо иной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организации,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при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которой</a:t>
            </a:r>
            <a:r>
              <a:rPr sz="1300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был</a:t>
            </a:r>
            <a:r>
              <a:rPr sz="13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организован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гаражный кооператив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78777" y="4919853"/>
            <a:ext cx="258127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marR="5080" indent="-74422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Иные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 документы,</a:t>
            </a:r>
            <a:r>
              <a:rPr sz="1300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установленные </a:t>
            </a:r>
            <a:r>
              <a:rPr sz="1300" spc="-37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субъектом</a:t>
            </a:r>
            <a:r>
              <a:rPr sz="1300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РФ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50898" y="2118486"/>
            <a:ext cx="6519545" cy="2321560"/>
          </a:xfrm>
          <a:custGeom>
            <a:avLst/>
            <a:gdLst/>
            <a:ahLst/>
            <a:cxnLst/>
            <a:rect l="l" t="t" r="r" b="b"/>
            <a:pathLst>
              <a:path w="6519545" h="2321560">
                <a:moveTo>
                  <a:pt x="132588" y="2148332"/>
                </a:moveTo>
                <a:lnTo>
                  <a:pt x="130302" y="2139569"/>
                </a:lnTo>
                <a:lnTo>
                  <a:pt x="116713" y="2131568"/>
                </a:lnTo>
                <a:lnTo>
                  <a:pt x="107950" y="2133981"/>
                </a:lnTo>
                <a:lnTo>
                  <a:pt x="80645" y="2180755"/>
                </a:lnTo>
                <a:lnTo>
                  <a:pt x="80645" y="1926336"/>
                </a:lnTo>
                <a:lnTo>
                  <a:pt x="52070" y="1926336"/>
                </a:lnTo>
                <a:lnTo>
                  <a:pt x="52070" y="2180856"/>
                </a:lnTo>
                <a:lnTo>
                  <a:pt x="52070" y="2233676"/>
                </a:lnTo>
                <a:lnTo>
                  <a:pt x="52006" y="2180755"/>
                </a:lnTo>
                <a:lnTo>
                  <a:pt x="28702" y="2140712"/>
                </a:lnTo>
                <a:lnTo>
                  <a:pt x="24638" y="2133981"/>
                </a:lnTo>
                <a:lnTo>
                  <a:pt x="15875" y="2131568"/>
                </a:lnTo>
                <a:lnTo>
                  <a:pt x="9144" y="2135632"/>
                </a:lnTo>
                <a:lnTo>
                  <a:pt x="2286" y="2139569"/>
                </a:lnTo>
                <a:lnTo>
                  <a:pt x="0" y="2148332"/>
                </a:lnTo>
                <a:lnTo>
                  <a:pt x="3937" y="2155190"/>
                </a:lnTo>
                <a:lnTo>
                  <a:pt x="66294" y="2261997"/>
                </a:lnTo>
                <a:lnTo>
                  <a:pt x="82816" y="2233676"/>
                </a:lnTo>
                <a:lnTo>
                  <a:pt x="128651" y="2155190"/>
                </a:lnTo>
                <a:lnTo>
                  <a:pt x="132588" y="2148332"/>
                </a:lnTo>
                <a:close/>
              </a:path>
              <a:path w="6519545" h="2321560">
                <a:moveTo>
                  <a:pt x="132588" y="279400"/>
                </a:moveTo>
                <a:lnTo>
                  <a:pt x="130302" y="270637"/>
                </a:lnTo>
                <a:lnTo>
                  <a:pt x="116713" y="262636"/>
                </a:lnTo>
                <a:lnTo>
                  <a:pt x="107950" y="265049"/>
                </a:lnTo>
                <a:lnTo>
                  <a:pt x="80645" y="311823"/>
                </a:lnTo>
                <a:lnTo>
                  <a:pt x="80645" y="0"/>
                </a:lnTo>
                <a:lnTo>
                  <a:pt x="52070" y="0"/>
                </a:lnTo>
                <a:lnTo>
                  <a:pt x="52070" y="311924"/>
                </a:lnTo>
                <a:lnTo>
                  <a:pt x="52070" y="364744"/>
                </a:lnTo>
                <a:lnTo>
                  <a:pt x="52006" y="311823"/>
                </a:lnTo>
                <a:lnTo>
                  <a:pt x="28702" y="271780"/>
                </a:lnTo>
                <a:lnTo>
                  <a:pt x="24638" y="265049"/>
                </a:lnTo>
                <a:lnTo>
                  <a:pt x="15875" y="262636"/>
                </a:lnTo>
                <a:lnTo>
                  <a:pt x="9144" y="266700"/>
                </a:lnTo>
                <a:lnTo>
                  <a:pt x="2286" y="270637"/>
                </a:lnTo>
                <a:lnTo>
                  <a:pt x="0" y="279400"/>
                </a:lnTo>
                <a:lnTo>
                  <a:pt x="3937" y="286258"/>
                </a:lnTo>
                <a:lnTo>
                  <a:pt x="66294" y="393065"/>
                </a:lnTo>
                <a:lnTo>
                  <a:pt x="82816" y="364744"/>
                </a:lnTo>
                <a:lnTo>
                  <a:pt x="128651" y="286258"/>
                </a:lnTo>
                <a:lnTo>
                  <a:pt x="132588" y="279400"/>
                </a:lnTo>
                <a:close/>
              </a:path>
              <a:path w="6519545" h="2321560">
                <a:moveTo>
                  <a:pt x="3180207" y="284988"/>
                </a:moveTo>
                <a:lnTo>
                  <a:pt x="3177921" y="276352"/>
                </a:lnTo>
                <a:lnTo>
                  <a:pt x="3171190" y="272288"/>
                </a:lnTo>
                <a:lnTo>
                  <a:pt x="3164332" y="268351"/>
                </a:lnTo>
                <a:lnTo>
                  <a:pt x="3155569" y="270637"/>
                </a:lnTo>
                <a:lnTo>
                  <a:pt x="3151632" y="277495"/>
                </a:lnTo>
                <a:lnTo>
                  <a:pt x="3128264" y="317538"/>
                </a:lnTo>
                <a:lnTo>
                  <a:pt x="3128264" y="5588"/>
                </a:lnTo>
                <a:lnTo>
                  <a:pt x="3099689" y="5588"/>
                </a:lnTo>
                <a:lnTo>
                  <a:pt x="3099689" y="317639"/>
                </a:lnTo>
                <a:lnTo>
                  <a:pt x="3099689" y="370332"/>
                </a:lnTo>
                <a:lnTo>
                  <a:pt x="3099625" y="317538"/>
                </a:lnTo>
                <a:lnTo>
                  <a:pt x="3076321" y="277495"/>
                </a:lnTo>
                <a:lnTo>
                  <a:pt x="3072257" y="270637"/>
                </a:lnTo>
                <a:lnTo>
                  <a:pt x="3063494" y="268351"/>
                </a:lnTo>
                <a:lnTo>
                  <a:pt x="3049905" y="276352"/>
                </a:lnTo>
                <a:lnTo>
                  <a:pt x="3047619" y="284988"/>
                </a:lnTo>
                <a:lnTo>
                  <a:pt x="3051556" y="291846"/>
                </a:lnTo>
                <a:lnTo>
                  <a:pt x="3113913" y="398780"/>
                </a:lnTo>
                <a:lnTo>
                  <a:pt x="3130499" y="370332"/>
                </a:lnTo>
                <a:lnTo>
                  <a:pt x="3176270" y="291846"/>
                </a:lnTo>
                <a:lnTo>
                  <a:pt x="3180207" y="284988"/>
                </a:lnTo>
                <a:close/>
              </a:path>
              <a:path w="6519545" h="2321560">
                <a:moveTo>
                  <a:pt x="3184779" y="2183003"/>
                </a:moveTo>
                <a:lnTo>
                  <a:pt x="3182493" y="2174240"/>
                </a:lnTo>
                <a:lnTo>
                  <a:pt x="3175635" y="2170176"/>
                </a:lnTo>
                <a:lnTo>
                  <a:pt x="3168777" y="2166239"/>
                </a:lnTo>
                <a:lnTo>
                  <a:pt x="3160141" y="2168525"/>
                </a:lnTo>
                <a:lnTo>
                  <a:pt x="3156077" y="2175383"/>
                </a:lnTo>
                <a:lnTo>
                  <a:pt x="3132709" y="2215426"/>
                </a:lnTo>
                <a:lnTo>
                  <a:pt x="3118408" y="2239899"/>
                </a:lnTo>
                <a:lnTo>
                  <a:pt x="3132696" y="2215426"/>
                </a:lnTo>
                <a:lnTo>
                  <a:pt x="3132709" y="1926336"/>
                </a:lnTo>
                <a:lnTo>
                  <a:pt x="3104134" y="1926336"/>
                </a:lnTo>
                <a:lnTo>
                  <a:pt x="3104134" y="2215426"/>
                </a:lnTo>
                <a:lnTo>
                  <a:pt x="3080766" y="2175383"/>
                </a:lnTo>
                <a:lnTo>
                  <a:pt x="3076829" y="2168525"/>
                </a:lnTo>
                <a:lnTo>
                  <a:pt x="3068066" y="2166239"/>
                </a:lnTo>
                <a:lnTo>
                  <a:pt x="3061208" y="2170176"/>
                </a:lnTo>
                <a:lnTo>
                  <a:pt x="3054477" y="2174240"/>
                </a:lnTo>
                <a:lnTo>
                  <a:pt x="3052064" y="2183003"/>
                </a:lnTo>
                <a:lnTo>
                  <a:pt x="3056128" y="2189734"/>
                </a:lnTo>
                <a:lnTo>
                  <a:pt x="3118485" y="2296668"/>
                </a:lnTo>
                <a:lnTo>
                  <a:pt x="3134995" y="2268347"/>
                </a:lnTo>
                <a:lnTo>
                  <a:pt x="3184779" y="2183003"/>
                </a:lnTo>
                <a:close/>
              </a:path>
              <a:path w="6519545" h="2321560">
                <a:moveTo>
                  <a:pt x="6515100" y="2207641"/>
                </a:moveTo>
                <a:lnTo>
                  <a:pt x="6512687" y="2199005"/>
                </a:lnTo>
                <a:lnTo>
                  <a:pt x="6505956" y="2194941"/>
                </a:lnTo>
                <a:lnTo>
                  <a:pt x="6499098" y="2191004"/>
                </a:lnTo>
                <a:lnTo>
                  <a:pt x="6490335" y="2193290"/>
                </a:lnTo>
                <a:lnTo>
                  <a:pt x="6486398" y="2200148"/>
                </a:lnTo>
                <a:lnTo>
                  <a:pt x="6463030" y="2240191"/>
                </a:lnTo>
                <a:lnTo>
                  <a:pt x="6463030" y="1926336"/>
                </a:lnTo>
                <a:lnTo>
                  <a:pt x="6434455" y="1926336"/>
                </a:lnTo>
                <a:lnTo>
                  <a:pt x="6434455" y="2240191"/>
                </a:lnTo>
                <a:lnTo>
                  <a:pt x="6411087" y="2200148"/>
                </a:lnTo>
                <a:lnTo>
                  <a:pt x="6407023" y="2193290"/>
                </a:lnTo>
                <a:lnTo>
                  <a:pt x="6398387" y="2191004"/>
                </a:lnTo>
                <a:lnTo>
                  <a:pt x="6391529" y="2194941"/>
                </a:lnTo>
                <a:lnTo>
                  <a:pt x="6384671" y="2199005"/>
                </a:lnTo>
                <a:lnTo>
                  <a:pt x="6382385" y="2207641"/>
                </a:lnTo>
                <a:lnTo>
                  <a:pt x="6386322" y="2214499"/>
                </a:lnTo>
                <a:lnTo>
                  <a:pt x="6448679" y="2321433"/>
                </a:lnTo>
                <a:lnTo>
                  <a:pt x="6465265" y="2292985"/>
                </a:lnTo>
                <a:lnTo>
                  <a:pt x="6511036" y="2214499"/>
                </a:lnTo>
                <a:lnTo>
                  <a:pt x="6515100" y="2207641"/>
                </a:lnTo>
                <a:close/>
              </a:path>
              <a:path w="6519545" h="2321560">
                <a:moveTo>
                  <a:pt x="6519037" y="279400"/>
                </a:moveTo>
                <a:lnTo>
                  <a:pt x="6516751" y="270637"/>
                </a:lnTo>
                <a:lnTo>
                  <a:pt x="6509893" y="266700"/>
                </a:lnTo>
                <a:lnTo>
                  <a:pt x="6503162" y="262636"/>
                </a:lnTo>
                <a:lnTo>
                  <a:pt x="6494399" y="264922"/>
                </a:lnTo>
                <a:lnTo>
                  <a:pt x="6490335" y="271780"/>
                </a:lnTo>
                <a:lnTo>
                  <a:pt x="6467018" y="311823"/>
                </a:lnTo>
                <a:lnTo>
                  <a:pt x="6466967" y="357505"/>
                </a:lnTo>
                <a:lnTo>
                  <a:pt x="6466967" y="311924"/>
                </a:lnTo>
                <a:lnTo>
                  <a:pt x="6466967" y="0"/>
                </a:lnTo>
                <a:lnTo>
                  <a:pt x="6438392" y="0"/>
                </a:lnTo>
                <a:lnTo>
                  <a:pt x="6438430" y="311912"/>
                </a:lnTo>
                <a:lnTo>
                  <a:pt x="6415024" y="271780"/>
                </a:lnTo>
                <a:lnTo>
                  <a:pt x="6411087" y="264922"/>
                </a:lnTo>
                <a:lnTo>
                  <a:pt x="6402324" y="262636"/>
                </a:lnTo>
                <a:lnTo>
                  <a:pt x="6388735" y="270637"/>
                </a:lnTo>
                <a:lnTo>
                  <a:pt x="6386449" y="279400"/>
                </a:lnTo>
                <a:lnTo>
                  <a:pt x="6390386" y="286258"/>
                </a:lnTo>
                <a:lnTo>
                  <a:pt x="6452743" y="393065"/>
                </a:lnTo>
                <a:lnTo>
                  <a:pt x="6469266" y="364744"/>
                </a:lnTo>
                <a:lnTo>
                  <a:pt x="6515100" y="286258"/>
                </a:lnTo>
                <a:lnTo>
                  <a:pt x="6519037" y="279400"/>
                </a:lnTo>
                <a:close/>
              </a:path>
            </a:pathLst>
          </a:custGeom>
          <a:solidFill>
            <a:srgbClr val="0E7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90950" y="4450841"/>
            <a:ext cx="252857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Документ, подтверждающий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проведение</a:t>
            </a:r>
            <a:r>
              <a:rPr sz="1300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государственного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технического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учета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и (или) 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технической</a:t>
            </a:r>
            <a:r>
              <a:rPr sz="13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инвентаризации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гаража</a:t>
            </a:r>
            <a:r>
              <a:rPr sz="1300" spc="-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до</a:t>
            </a:r>
            <a:r>
              <a:rPr sz="13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1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 января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2013</a:t>
            </a:r>
            <a:r>
              <a:rPr sz="13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года,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 подтверждающий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строительство </a:t>
            </a:r>
            <a:r>
              <a:rPr sz="1300" spc="-38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гаража</a:t>
            </a:r>
            <a:r>
              <a:rPr sz="1300" spc="-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74260"/>
                </a:solidFill>
                <a:latin typeface="Trebuchet MS"/>
                <a:cs typeface="Trebuchet MS"/>
              </a:rPr>
              <a:t>до</a:t>
            </a:r>
            <a:r>
              <a:rPr sz="13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174260"/>
                </a:solidFill>
                <a:latin typeface="Trebuchet MS"/>
                <a:cs typeface="Trebuchet MS"/>
              </a:rPr>
              <a:t>30.12.2004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93063" y="6044184"/>
            <a:ext cx="8475345" cy="585470"/>
            <a:chOff x="893063" y="6044184"/>
            <a:chExt cx="8475345" cy="585470"/>
          </a:xfrm>
        </p:grpSpPr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3063" y="6044184"/>
              <a:ext cx="8474964" cy="3413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5299" y="6288024"/>
              <a:ext cx="1589531" cy="3413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009599" y="6093663"/>
            <a:ext cx="8155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5190" marR="5080" indent="-341312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Документы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о</a:t>
            </a:r>
            <a:r>
              <a:rPr sz="1600" b="1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наследстве</a:t>
            </a:r>
            <a:r>
              <a:rPr sz="16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и</a:t>
            </a:r>
            <a:r>
              <a:rPr sz="1600" b="1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документы,</a:t>
            </a:r>
            <a:r>
              <a:rPr sz="1600" b="1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подтверждающие</a:t>
            </a:r>
            <a:r>
              <a:rPr sz="1600" b="1" spc="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приобретение</a:t>
            </a:r>
            <a:r>
              <a:rPr sz="1600" b="1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rebuchet MS"/>
                <a:cs typeface="Trebuchet MS"/>
              </a:rPr>
              <a:t>гаража</a:t>
            </a:r>
            <a:r>
              <a:rPr sz="16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у </a:t>
            </a:r>
            <a:r>
              <a:rPr sz="1600" b="1" spc="-4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другого</a:t>
            </a:r>
            <a:r>
              <a:rPr sz="1600" b="1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rebuchet MS"/>
                <a:cs typeface="Trebuchet MS"/>
              </a:rPr>
              <a:t>лица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12" y="243840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378" y="251829"/>
                  </a:lnTo>
                  <a:lnTo>
                    <a:pt x="1068038" y="223742"/>
                  </a:lnTo>
                  <a:lnTo>
                    <a:pt x="1096125" y="182082"/>
                  </a:lnTo>
                  <a:lnTo>
                    <a:pt x="1106424" y="131063"/>
                  </a:lnTo>
                  <a:lnTo>
                    <a:pt x="1096125" y="80045"/>
                  </a:lnTo>
                  <a:lnTo>
                    <a:pt x="1068038" y="38385"/>
                  </a:lnTo>
                  <a:lnTo>
                    <a:pt x="1026378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16236" y="6310071"/>
            <a:ext cx="119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478" y="243878"/>
            <a:ext cx="2566670" cy="10546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94612" y="2037715"/>
            <a:ext cx="3595370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Гражданину необходимо обратиться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в </a:t>
            </a:r>
            <a:r>
              <a:rPr sz="1500" spc="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соответствующий орган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государственной</a:t>
            </a:r>
            <a:r>
              <a:rPr sz="1500" spc="-1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власти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или</a:t>
            </a:r>
            <a:r>
              <a:rPr sz="1500" spc="1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орган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местного самоуправления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с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заявлением </a:t>
            </a:r>
            <a:r>
              <a:rPr sz="1500" spc="-44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о</a:t>
            </a:r>
            <a:r>
              <a:rPr sz="1500" spc="5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предоставлении</a:t>
            </a:r>
            <a:r>
              <a:rPr sz="1500" spc="12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(а</a:t>
            </a:r>
            <a:r>
              <a:rPr sz="1500" spc="6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при </a:t>
            </a:r>
            <a:r>
              <a:rPr sz="1500" spc="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необходимости</a:t>
            </a:r>
            <a:r>
              <a:rPr sz="1500" spc="-2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и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образовании)</a:t>
            </a:r>
            <a:endParaRPr sz="1500">
              <a:latin typeface="Trebuchet MS"/>
              <a:cs typeface="Trebuchet MS"/>
            </a:endParaRPr>
          </a:p>
          <a:p>
            <a:pPr marL="90170" marR="83820" indent="-1270" algn="ctr">
              <a:lnSpc>
                <a:spcPct val="100000"/>
              </a:lnSpc>
            </a:pP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участка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под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существующим гаражом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с </a:t>
            </a:r>
            <a:r>
              <a:rPr sz="1500" spc="-44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приложением</a:t>
            </a:r>
            <a:r>
              <a:rPr sz="1500" spc="2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любого</a:t>
            </a:r>
            <a:r>
              <a:rPr sz="1500" spc="-1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документа,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который подтверждает факт владения </a:t>
            </a:r>
            <a:r>
              <a:rPr sz="1500" spc="-44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гаражом.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4861" y="5031485"/>
            <a:ext cx="69183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Уполномоченный</a:t>
            </a:r>
            <a:r>
              <a:rPr sz="1600" b="1" spc="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орган</a:t>
            </a:r>
            <a:r>
              <a:rPr sz="1600" b="1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b="1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случае</a:t>
            </a:r>
            <a:r>
              <a:rPr sz="1600" b="1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74260"/>
                </a:solidFill>
                <a:latin typeface="Trebuchet MS"/>
                <a:cs typeface="Trebuchet MS"/>
              </a:rPr>
              <a:t>принятия</a:t>
            </a:r>
            <a:r>
              <a:rPr sz="1600" b="1" spc="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положительного</a:t>
            </a:r>
            <a:r>
              <a:rPr sz="1600" b="1" spc="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74260"/>
                </a:solidFill>
                <a:latin typeface="Trebuchet MS"/>
                <a:cs typeface="Trebuchet MS"/>
              </a:rPr>
              <a:t>решения </a:t>
            </a:r>
            <a:r>
              <a:rPr sz="1600" b="1" spc="-46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174260"/>
                </a:solidFill>
                <a:latin typeface="Trebuchet MS"/>
                <a:cs typeface="Trebuchet MS"/>
              </a:rPr>
              <a:t>самостоятельно</a:t>
            </a:r>
            <a:r>
              <a:rPr sz="1600" b="1" i="1" spc="5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направляет</a:t>
            </a:r>
            <a:r>
              <a:rPr sz="1600" b="1" spc="4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b="1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Росреестр</a:t>
            </a:r>
            <a:r>
              <a:rPr sz="1600" b="1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необходимые</a:t>
            </a:r>
            <a:r>
              <a:rPr sz="1600" b="1" spc="4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документы. </a:t>
            </a:r>
            <a:r>
              <a:rPr sz="1600" b="1" spc="-46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При этом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одновременно</a:t>
            </a:r>
            <a:r>
              <a:rPr sz="1600" b="1" spc="4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регистрируются</a:t>
            </a:r>
            <a:r>
              <a:rPr sz="1600" b="1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74260"/>
                </a:solidFill>
                <a:latin typeface="Trebuchet MS"/>
                <a:cs typeface="Trebuchet MS"/>
              </a:rPr>
              <a:t>права</a:t>
            </a:r>
            <a:r>
              <a:rPr sz="1600" b="1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гражданина</a:t>
            </a:r>
            <a:r>
              <a:rPr sz="1600" b="1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как</a:t>
            </a:r>
            <a:r>
              <a:rPr sz="1600" b="1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на 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74260"/>
                </a:solidFill>
                <a:latin typeface="Trebuchet MS"/>
                <a:cs typeface="Trebuchet MS"/>
              </a:rPr>
              <a:t>гараж,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 так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600" b="1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на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земельный</a:t>
            </a:r>
            <a:r>
              <a:rPr sz="1600" b="1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участок,</a:t>
            </a:r>
            <a:r>
              <a:rPr sz="1600" b="1" spc="1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на котором</a:t>
            </a:r>
            <a:r>
              <a:rPr sz="1600" b="1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он расположен.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02508" y="4469891"/>
            <a:ext cx="285115" cy="436245"/>
            <a:chOff x="2802508" y="4469891"/>
            <a:chExt cx="285115" cy="436245"/>
          </a:xfrm>
        </p:grpSpPr>
        <p:sp>
          <p:nvSpPr>
            <p:cNvPr id="10" name="object 10"/>
            <p:cNvSpPr/>
            <p:nvPr/>
          </p:nvSpPr>
          <p:spPr>
            <a:xfrm>
              <a:off x="2808858" y="4476241"/>
              <a:ext cx="272415" cy="423545"/>
            </a:xfrm>
            <a:custGeom>
              <a:avLst/>
              <a:gdLst/>
              <a:ahLst/>
              <a:cxnLst/>
              <a:rect l="l" t="t" r="r" b="b"/>
              <a:pathLst>
                <a:path w="272414" h="423545">
                  <a:moveTo>
                    <a:pt x="203962" y="0"/>
                  </a:moveTo>
                  <a:lnTo>
                    <a:pt x="67945" y="0"/>
                  </a:lnTo>
                  <a:lnTo>
                    <a:pt x="67945" y="287273"/>
                  </a:lnTo>
                  <a:lnTo>
                    <a:pt x="0" y="287273"/>
                  </a:lnTo>
                  <a:lnTo>
                    <a:pt x="135890" y="423163"/>
                  </a:lnTo>
                  <a:lnTo>
                    <a:pt x="271907" y="287273"/>
                  </a:lnTo>
                  <a:lnTo>
                    <a:pt x="203962" y="287273"/>
                  </a:lnTo>
                  <a:lnTo>
                    <a:pt x="203962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08858" y="4476241"/>
              <a:ext cx="272415" cy="423545"/>
            </a:xfrm>
            <a:custGeom>
              <a:avLst/>
              <a:gdLst/>
              <a:ahLst/>
              <a:cxnLst/>
              <a:rect l="l" t="t" r="r" b="b"/>
              <a:pathLst>
                <a:path w="272414" h="423545">
                  <a:moveTo>
                    <a:pt x="203962" y="0"/>
                  </a:moveTo>
                  <a:lnTo>
                    <a:pt x="203962" y="287273"/>
                  </a:lnTo>
                  <a:lnTo>
                    <a:pt x="271907" y="287273"/>
                  </a:lnTo>
                  <a:lnTo>
                    <a:pt x="135890" y="423163"/>
                  </a:lnTo>
                  <a:lnTo>
                    <a:pt x="0" y="287273"/>
                  </a:lnTo>
                  <a:lnTo>
                    <a:pt x="67945" y="287273"/>
                  </a:lnTo>
                  <a:lnTo>
                    <a:pt x="67945" y="0"/>
                  </a:lnTo>
                  <a:lnTo>
                    <a:pt x="203962" y="0"/>
                  </a:lnTo>
                  <a:close/>
                </a:path>
              </a:pathLst>
            </a:custGeom>
            <a:ln w="12700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25414" y="2288794"/>
            <a:ext cx="276860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К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заявлению гражданина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о </a:t>
            </a:r>
            <a:r>
              <a:rPr sz="1500" spc="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предоставлении</a:t>
            </a:r>
            <a:r>
              <a:rPr sz="1500" spc="1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земельного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участка,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на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котором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0E7697"/>
                </a:solidFill>
                <a:latin typeface="Trebuchet MS"/>
                <a:cs typeface="Trebuchet MS"/>
              </a:rPr>
              <a:t>расположен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гараж,</a:t>
            </a:r>
            <a:r>
              <a:rPr sz="1500" spc="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наряду</a:t>
            </a:r>
            <a:r>
              <a:rPr sz="1500" spc="-1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с </a:t>
            </a:r>
            <a:r>
              <a:rPr sz="1500" spc="5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установленными документами </a:t>
            </a:r>
            <a:r>
              <a:rPr sz="1500" spc="-44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прилагается</a:t>
            </a:r>
            <a:r>
              <a:rPr sz="150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технический план </a:t>
            </a:r>
            <a:r>
              <a:rPr sz="1500" spc="-44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указанного</a:t>
            </a:r>
            <a:r>
              <a:rPr sz="1500" spc="-3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гаража.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2258" y="4117924"/>
            <a:ext cx="14547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+межевой</a:t>
            </a:r>
            <a:r>
              <a:rPr sz="1500" spc="-70" dirty="0">
                <a:solidFill>
                  <a:srgbClr val="0E7697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E7697"/>
                </a:solidFill>
                <a:latin typeface="Trebuchet MS"/>
                <a:cs typeface="Trebuchet MS"/>
              </a:rPr>
              <a:t>план,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68577" y="1085088"/>
            <a:ext cx="7126605" cy="615950"/>
            <a:chOff x="1568577" y="1085088"/>
            <a:chExt cx="7126605" cy="6159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577" y="1122172"/>
              <a:ext cx="7126351" cy="5786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7924" y="1085088"/>
              <a:ext cx="5228844" cy="4998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8336" y="1085088"/>
              <a:ext cx="2002536" cy="4998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2440" y="1085088"/>
              <a:ext cx="519683" cy="499872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55470" y="1162558"/>
            <a:ext cx="6553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Как воспользоваться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"гаражной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амнистией"</a:t>
            </a:r>
            <a:endParaRPr sz="2400"/>
          </a:p>
        </p:txBody>
      </p:sp>
      <p:grpSp>
        <p:nvGrpSpPr>
          <p:cNvPr id="20" name="object 20"/>
          <p:cNvGrpSpPr/>
          <p:nvPr/>
        </p:nvGrpSpPr>
        <p:grpSpPr>
          <a:xfrm>
            <a:off x="1045514" y="1897760"/>
            <a:ext cx="7668895" cy="3051810"/>
            <a:chOff x="1045514" y="1897760"/>
            <a:chExt cx="7668895" cy="3051810"/>
          </a:xfrm>
        </p:grpSpPr>
        <p:sp>
          <p:nvSpPr>
            <p:cNvPr id="21" name="object 21"/>
            <p:cNvSpPr/>
            <p:nvPr/>
          </p:nvSpPr>
          <p:spPr>
            <a:xfrm>
              <a:off x="6940041" y="4519675"/>
              <a:ext cx="272415" cy="423545"/>
            </a:xfrm>
            <a:custGeom>
              <a:avLst/>
              <a:gdLst/>
              <a:ahLst/>
              <a:cxnLst/>
              <a:rect l="l" t="t" r="r" b="b"/>
              <a:pathLst>
                <a:path w="272415" h="423545">
                  <a:moveTo>
                    <a:pt x="203961" y="0"/>
                  </a:moveTo>
                  <a:lnTo>
                    <a:pt x="67944" y="0"/>
                  </a:lnTo>
                  <a:lnTo>
                    <a:pt x="67944" y="287147"/>
                  </a:lnTo>
                  <a:lnTo>
                    <a:pt x="0" y="287147"/>
                  </a:lnTo>
                  <a:lnTo>
                    <a:pt x="136016" y="423163"/>
                  </a:lnTo>
                  <a:lnTo>
                    <a:pt x="271906" y="287147"/>
                  </a:lnTo>
                  <a:lnTo>
                    <a:pt x="203961" y="287147"/>
                  </a:lnTo>
                  <a:lnTo>
                    <a:pt x="203961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40041" y="4519675"/>
              <a:ext cx="272415" cy="423545"/>
            </a:xfrm>
            <a:custGeom>
              <a:avLst/>
              <a:gdLst/>
              <a:ahLst/>
              <a:cxnLst/>
              <a:rect l="l" t="t" r="r" b="b"/>
              <a:pathLst>
                <a:path w="272415" h="423545">
                  <a:moveTo>
                    <a:pt x="203961" y="0"/>
                  </a:moveTo>
                  <a:lnTo>
                    <a:pt x="203961" y="287147"/>
                  </a:lnTo>
                  <a:lnTo>
                    <a:pt x="271906" y="287147"/>
                  </a:lnTo>
                  <a:lnTo>
                    <a:pt x="136016" y="423163"/>
                  </a:lnTo>
                  <a:lnTo>
                    <a:pt x="0" y="287147"/>
                  </a:lnTo>
                  <a:lnTo>
                    <a:pt x="67944" y="287147"/>
                  </a:lnTo>
                  <a:lnTo>
                    <a:pt x="67944" y="0"/>
                  </a:lnTo>
                  <a:lnTo>
                    <a:pt x="203961" y="0"/>
                  </a:lnTo>
                  <a:close/>
                </a:path>
              </a:pathLst>
            </a:custGeom>
            <a:ln w="12699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4564" y="1916810"/>
              <a:ext cx="7630795" cy="2609215"/>
            </a:xfrm>
            <a:custGeom>
              <a:avLst/>
              <a:gdLst/>
              <a:ahLst/>
              <a:cxnLst/>
              <a:rect l="l" t="t" r="r" b="b"/>
              <a:pathLst>
                <a:path w="7630795" h="2609215">
                  <a:moveTo>
                    <a:pt x="0" y="426592"/>
                  </a:moveTo>
                  <a:lnTo>
                    <a:pt x="2503" y="380113"/>
                  </a:lnTo>
                  <a:lnTo>
                    <a:pt x="9839" y="335083"/>
                  </a:lnTo>
                  <a:lnTo>
                    <a:pt x="21747" y="291762"/>
                  </a:lnTo>
                  <a:lnTo>
                    <a:pt x="37968" y="250411"/>
                  </a:lnTo>
                  <a:lnTo>
                    <a:pt x="58241" y="211290"/>
                  </a:lnTo>
                  <a:lnTo>
                    <a:pt x="82305" y="174659"/>
                  </a:lnTo>
                  <a:lnTo>
                    <a:pt x="109900" y="140779"/>
                  </a:lnTo>
                  <a:lnTo>
                    <a:pt x="140766" y="109910"/>
                  </a:lnTo>
                  <a:lnTo>
                    <a:pt x="174643" y="82312"/>
                  </a:lnTo>
                  <a:lnTo>
                    <a:pt x="211269" y="58245"/>
                  </a:lnTo>
                  <a:lnTo>
                    <a:pt x="250386" y="37971"/>
                  </a:lnTo>
                  <a:lnTo>
                    <a:pt x="291731" y="21749"/>
                  </a:lnTo>
                  <a:lnTo>
                    <a:pt x="335046" y="9839"/>
                  </a:lnTo>
                  <a:lnTo>
                    <a:pt x="380070" y="2503"/>
                  </a:lnTo>
                  <a:lnTo>
                    <a:pt x="426542" y="0"/>
                  </a:lnTo>
                  <a:lnTo>
                    <a:pt x="3389833" y="0"/>
                  </a:lnTo>
                  <a:lnTo>
                    <a:pt x="3436312" y="2503"/>
                  </a:lnTo>
                  <a:lnTo>
                    <a:pt x="3481342" y="9839"/>
                  </a:lnTo>
                  <a:lnTo>
                    <a:pt x="3524663" y="21749"/>
                  </a:lnTo>
                  <a:lnTo>
                    <a:pt x="3566014" y="37971"/>
                  </a:lnTo>
                  <a:lnTo>
                    <a:pt x="3605135" y="58245"/>
                  </a:lnTo>
                  <a:lnTo>
                    <a:pt x="3641766" y="82312"/>
                  </a:lnTo>
                  <a:lnTo>
                    <a:pt x="3675646" y="109910"/>
                  </a:lnTo>
                  <a:lnTo>
                    <a:pt x="3706516" y="140779"/>
                  </a:lnTo>
                  <a:lnTo>
                    <a:pt x="3734113" y="174659"/>
                  </a:lnTo>
                  <a:lnTo>
                    <a:pt x="3758180" y="211290"/>
                  </a:lnTo>
                  <a:lnTo>
                    <a:pt x="3778454" y="250411"/>
                  </a:lnTo>
                  <a:lnTo>
                    <a:pt x="3794676" y="291762"/>
                  </a:lnTo>
                  <a:lnTo>
                    <a:pt x="3806586" y="335083"/>
                  </a:lnTo>
                  <a:lnTo>
                    <a:pt x="3813922" y="380113"/>
                  </a:lnTo>
                  <a:lnTo>
                    <a:pt x="3816426" y="426592"/>
                  </a:lnTo>
                  <a:lnTo>
                    <a:pt x="3816426" y="2132838"/>
                  </a:lnTo>
                  <a:lnTo>
                    <a:pt x="3813922" y="2179317"/>
                  </a:lnTo>
                  <a:lnTo>
                    <a:pt x="3806586" y="2224347"/>
                  </a:lnTo>
                  <a:lnTo>
                    <a:pt x="3794676" y="2267668"/>
                  </a:lnTo>
                  <a:lnTo>
                    <a:pt x="3778454" y="2309019"/>
                  </a:lnTo>
                  <a:lnTo>
                    <a:pt x="3758180" y="2348140"/>
                  </a:lnTo>
                  <a:lnTo>
                    <a:pt x="3734113" y="2384771"/>
                  </a:lnTo>
                  <a:lnTo>
                    <a:pt x="3706516" y="2418651"/>
                  </a:lnTo>
                  <a:lnTo>
                    <a:pt x="3675646" y="2449520"/>
                  </a:lnTo>
                  <a:lnTo>
                    <a:pt x="3641766" y="2477118"/>
                  </a:lnTo>
                  <a:lnTo>
                    <a:pt x="3605135" y="2501185"/>
                  </a:lnTo>
                  <a:lnTo>
                    <a:pt x="3566014" y="2521459"/>
                  </a:lnTo>
                  <a:lnTo>
                    <a:pt x="3524663" y="2537681"/>
                  </a:lnTo>
                  <a:lnTo>
                    <a:pt x="3481342" y="2549591"/>
                  </a:lnTo>
                  <a:lnTo>
                    <a:pt x="3436312" y="2556927"/>
                  </a:lnTo>
                  <a:lnTo>
                    <a:pt x="3389833" y="2559431"/>
                  </a:lnTo>
                  <a:lnTo>
                    <a:pt x="426542" y="2559431"/>
                  </a:lnTo>
                  <a:lnTo>
                    <a:pt x="380070" y="2556927"/>
                  </a:lnTo>
                  <a:lnTo>
                    <a:pt x="335046" y="2549591"/>
                  </a:lnTo>
                  <a:lnTo>
                    <a:pt x="291731" y="2537681"/>
                  </a:lnTo>
                  <a:lnTo>
                    <a:pt x="250386" y="2521459"/>
                  </a:lnTo>
                  <a:lnTo>
                    <a:pt x="211269" y="2501185"/>
                  </a:lnTo>
                  <a:lnTo>
                    <a:pt x="174643" y="2477118"/>
                  </a:lnTo>
                  <a:lnTo>
                    <a:pt x="140766" y="2449520"/>
                  </a:lnTo>
                  <a:lnTo>
                    <a:pt x="109900" y="2418651"/>
                  </a:lnTo>
                  <a:lnTo>
                    <a:pt x="82305" y="2384771"/>
                  </a:lnTo>
                  <a:lnTo>
                    <a:pt x="58241" y="2348140"/>
                  </a:lnTo>
                  <a:lnTo>
                    <a:pt x="37968" y="2309019"/>
                  </a:lnTo>
                  <a:lnTo>
                    <a:pt x="21747" y="2267668"/>
                  </a:lnTo>
                  <a:lnTo>
                    <a:pt x="9839" y="2224347"/>
                  </a:lnTo>
                  <a:lnTo>
                    <a:pt x="2503" y="2179317"/>
                  </a:lnTo>
                  <a:lnTo>
                    <a:pt x="0" y="2132838"/>
                  </a:lnTo>
                  <a:lnTo>
                    <a:pt x="0" y="426592"/>
                  </a:lnTo>
                  <a:close/>
                </a:path>
                <a:path w="7630795" h="2609215">
                  <a:moveTo>
                    <a:pt x="4392498" y="489458"/>
                  </a:moveTo>
                  <a:lnTo>
                    <a:pt x="4395349" y="440031"/>
                  </a:lnTo>
                  <a:lnTo>
                    <a:pt x="4403690" y="392276"/>
                  </a:lnTo>
                  <a:lnTo>
                    <a:pt x="4417204" y="346511"/>
                  </a:lnTo>
                  <a:lnTo>
                    <a:pt x="4435573" y="303055"/>
                  </a:lnTo>
                  <a:lnTo>
                    <a:pt x="4458477" y="262225"/>
                  </a:lnTo>
                  <a:lnTo>
                    <a:pt x="4485601" y="224341"/>
                  </a:lnTo>
                  <a:lnTo>
                    <a:pt x="4516624" y="189722"/>
                  </a:lnTo>
                  <a:lnTo>
                    <a:pt x="4551231" y="158684"/>
                  </a:lnTo>
                  <a:lnTo>
                    <a:pt x="4589102" y="131548"/>
                  </a:lnTo>
                  <a:lnTo>
                    <a:pt x="4629919" y="108632"/>
                  </a:lnTo>
                  <a:lnTo>
                    <a:pt x="4673365" y="90253"/>
                  </a:lnTo>
                  <a:lnTo>
                    <a:pt x="4719122" y="76731"/>
                  </a:lnTo>
                  <a:lnTo>
                    <a:pt x="4766872" y="68385"/>
                  </a:lnTo>
                  <a:lnTo>
                    <a:pt x="4816297" y="65531"/>
                  </a:lnTo>
                  <a:lnTo>
                    <a:pt x="7206564" y="65531"/>
                  </a:lnTo>
                  <a:lnTo>
                    <a:pt x="7255988" y="68385"/>
                  </a:lnTo>
                  <a:lnTo>
                    <a:pt x="7303738" y="76731"/>
                  </a:lnTo>
                  <a:lnTo>
                    <a:pt x="7349495" y="90253"/>
                  </a:lnTo>
                  <a:lnTo>
                    <a:pt x="7392941" y="108632"/>
                  </a:lnTo>
                  <a:lnTo>
                    <a:pt x="7433759" y="131548"/>
                  </a:lnTo>
                  <a:lnTo>
                    <a:pt x="7471630" y="158684"/>
                  </a:lnTo>
                  <a:lnTo>
                    <a:pt x="7506236" y="189722"/>
                  </a:lnTo>
                  <a:lnTo>
                    <a:pt x="7537260" y="224341"/>
                  </a:lnTo>
                  <a:lnTo>
                    <a:pt x="7564383" y="262225"/>
                  </a:lnTo>
                  <a:lnTo>
                    <a:pt x="7587288" y="303055"/>
                  </a:lnTo>
                  <a:lnTo>
                    <a:pt x="7605656" y="346511"/>
                  </a:lnTo>
                  <a:lnTo>
                    <a:pt x="7619170" y="392276"/>
                  </a:lnTo>
                  <a:lnTo>
                    <a:pt x="7627512" y="440031"/>
                  </a:lnTo>
                  <a:lnTo>
                    <a:pt x="7630363" y="489458"/>
                  </a:lnTo>
                  <a:lnTo>
                    <a:pt x="7630363" y="2184781"/>
                  </a:lnTo>
                  <a:lnTo>
                    <a:pt x="7627512" y="2234207"/>
                  </a:lnTo>
                  <a:lnTo>
                    <a:pt x="7619170" y="2281962"/>
                  </a:lnTo>
                  <a:lnTo>
                    <a:pt x="7605656" y="2327727"/>
                  </a:lnTo>
                  <a:lnTo>
                    <a:pt x="7587288" y="2371183"/>
                  </a:lnTo>
                  <a:lnTo>
                    <a:pt x="7564383" y="2412013"/>
                  </a:lnTo>
                  <a:lnTo>
                    <a:pt x="7537260" y="2449897"/>
                  </a:lnTo>
                  <a:lnTo>
                    <a:pt x="7506236" y="2484516"/>
                  </a:lnTo>
                  <a:lnTo>
                    <a:pt x="7471630" y="2515554"/>
                  </a:lnTo>
                  <a:lnTo>
                    <a:pt x="7433759" y="2542690"/>
                  </a:lnTo>
                  <a:lnTo>
                    <a:pt x="7392941" y="2565606"/>
                  </a:lnTo>
                  <a:lnTo>
                    <a:pt x="7349495" y="2583985"/>
                  </a:lnTo>
                  <a:lnTo>
                    <a:pt x="7303738" y="2597507"/>
                  </a:lnTo>
                  <a:lnTo>
                    <a:pt x="7255988" y="2605853"/>
                  </a:lnTo>
                  <a:lnTo>
                    <a:pt x="7206564" y="2608707"/>
                  </a:lnTo>
                  <a:lnTo>
                    <a:pt x="4816297" y="2608707"/>
                  </a:lnTo>
                  <a:lnTo>
                    <a:pt x="4766872" y="2605853"/>
                  </a:lnTo>
                  <a:lnTo>
                    <a:pt x="4719122" y="2597507"/>
                  </a:lnTo>
                  <a:lnTo>
                    <a:pt x="4673365" y="2583985"/>
                  </a:lnTo>
                  <a:lnTo>
                    <a:pt x="4629919" y="2565606"/>
                  </a:lnTo>
                  <a:lnTo>
                    <a:pt x="4589102" y="2542690"/>
                  </a:lnTo>
                  <a:lnTo>
                    <a:pt x="4551231" y="2515554"/>
                  </a:lnTo>
                  <a:lnTo>
                    <a:pt x="4516624" y="2484516"/>
                  </a:lnTo>
                  <a:lnTo>
                    <a:pt x="4485601" y="2449897"/>
                  </a:lnTo>
                  <a:lnTo>
                    <a:pt x="4458477" y="2412013"/>
                  </a:lnTo>
                  <a:lnTo>
                    <a:pt x="4435573" y="2371183"/>
                  </a:lnTo>
                  <a:lnTo>
                    <a:pt x="4417204" y="2327727"/>
                  </a:lnTo>
                  <a:lnTo>
                    <a:pt x="4403690" y="2281962"/>
                  </a:lnTo>
                  <a:lnTo>
                    <a:pt x="4395349" y="2234207"/>
                  </a:lnTo>
                  <a:lnTo>
                    <a:pt x="4392498" y="2184781"/>
                  </a:lnTo>
                  <a:lnTo>
                    <a:pt x="4392498" y="489458"/>
                  </a:lnTo>
                  <a:close/>
                </a:path>
              </a:pathLst>
            </a:custGeom>
            <a:ln w="38100">
              <a:solidFill>
                <a:srgbClr val="226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12" y="243840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378" y="251829"/>
                  </a:lnTo>
                  <a:lnTo>
                    <a:pt x="1068038" y="223742"/>
                  </a:lnTo>
                  <a:lnTo>
                    <a:pt x="1096125" y="182082"/>
                  </a:lnTo>
                  <a:lnTo>
                    <a:pt x="1106424" y="131063"/>
                  </a:lnTo>
                  <a:lnTo>
                    <a:pt x="1096125" y="80045"/>
                  </a:lnTo>
                  <a:lnTo>
                    <a:pt x="1068038" y="38385"/>
                  </a:lnTo>
                  <a:lnTo>
                    <a:pt x="1026378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16236" y="6310071"/>
            <a:ext cx="119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478" y="243878"/>
            <a:ext cx="8832215" cy="1529080"/>
            <a:chOff x="272478" y="243878"/>
            <a:chExt cx="8832215" cy="15290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78" y="243878"/>
              <a:ext cx="2566670" cy="10546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6568" y="1025105"/>
              <a:ext cx="7560818" cy="7476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4499" y="1091184"/>
              <a:ext cx="7389876" cy="4998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07128" y="2241295"/>
            <a:ext cx="4164329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10668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74260"/>
                </a:solidFill>
                <a:latin typeface="Trebuchet MS"/>
                <a:cs typeface="Trebuchet MS"/>
              </a:rPr>
              <a:t>Схема расположения земельного </a:t>
            </a:r>
            <a:r>
              <a:rPr sz="2000" spc="-59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174260"/>
                </a:solidFill>
                <a:latin typeface="Trebuchet MS"/>
                <a:cs typeface="Trebuchet MS"/>
              </a:rPr>
              <a:t>участка на кадастровом </a:t>
            </a:r>
            <a:r>
              <a:rPr sz="2000" dirty="0">
                <a:solidFill>
                  <a:srgbClr val="174260"/>
                </a:solidFill>
                <a:latin typeface="Trebuchet MS"/>
                <a:cs typeface="Trebuchet MS"/>
              </a:rPr>
              <a:t>плане </a:t>
            </a:r>
            <a:r>
              <a:rPr sz="20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174260"/>
                </a:solidFill>
                <a:latin typeface="Trebuchet MS"/>
                <a:cs typeface="Trebuchet MS"/>
              </a:rPr>
              <a:t>территории</a:t>
            </a:r>
            <a:endParaRPr sz="20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spc="-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т.ч.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случае</a:t>
            </a:r>
            <a:r>
              <a:rPr sz="16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преобразования</a:t>
            </a:r>
            <a:r>
              <a:rPr sz="1600" spc="6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исходного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земельного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участка,</a:t>
            </a:r>
            <a:r>
              <a:rPr sz="1600" spc="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предоставленного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гаражному</a:t>
            </a:r>
            <a:r>
              <a:rPr sz="16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кооперативу</a:t>
            </a:r>
            <a:r>
              <a:rPr sz="1600" spc="4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либо</a:t>
            </a:r>
            <a:r>
              <a:rPr sz="1600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иной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организации,</a:t>
            </a:r>
            <a:r>
              <a:rPr sz="1600" spc="5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при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которой</a:t>
            </a:r>
            <a:r>
              <a:rPr sz="1600" spc="4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был</a:t>
            </a:r>
            <a:r>
              <a:rPr sz="1600" spc="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организован </a:t>
            </a:r>
            <a:r>
              <a:rPr sz="1600" spc="-4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гаражный</a:t>
            </a:r>
            <a:r>
              <a:rPr sz="16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кооператив,</a:t>
            </a:r>
            <a:r>
              <a:rPr sz="1600" spc="4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сохранением</a:t>
            </a:r>
            <a:r>
              <a:rPr sz="1600" spc="6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его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 </a:t>
            </a:r>
            <a:r>
              <a:rPr sz="1600" spc="-46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измененных</a:t>
            </a:r>
            <a:r>
              <a:rPr sz="1600" spc="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границах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2776" y="2297125"/>
            <a:ext cx="22485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4260"/>
                </a:solidFill>
                <a:latin typeface="Trebuchet MS"/>
                <a:cs typeface="Trebuchet MS"/>
              </a:rPr>
              <a:t>Проект</a:t>
            </a:r>
            <a:r>
              <a:rPr sz="2000" spc="-5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174260"/>
                </a:solidFill>
                <a:latin typeface="Trebuchet MS"/>
                <a:cs typeface="Trebuchet MS"/>
              </a:rPr>
              <a:t>межевания</a:t>
            </a:r>
            <a:endParaRPr sz="20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2000" spc="-5" dirty="0">
                <a:solidFill>
                  <a:srgbClr val="174260"/>
                </a:solidFill>
                <a:latin typeface="Trebuchet MS"/>
                <a:cs typeface="Trebuchet MS"/>
              </a:rPr>
              <a:t>территории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92554" y="1169034"/>
            <a:ext cx="70046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Образование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земельного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участка</a:t>
            </a:r>
            <a:r>
              <a:rPr sz="2400" dirty="0">
                <a:solidFill>
                  <a:srgbClr val="FFFFFF"/>
                </a:solidFill>
              </a:rPr>
              <a:t> под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гаражом</a:t>
            </a:r>
            <a:endParaRPr sz="2400"/>
          </a:p>
        </p:txBody>
      </p:sp>
      <p:grpSp>
        <p:nvGrpSpPr>
          <p:cNvPr id="13" name="object 13"/>
          <p:cNvGrpSpPr/>
          <p:nvPr/>
        </p:nvGrpSpPr>
        <p:grpSpPr>
          <a:xfrm>
            <a:off x="727583" y="1748535"/>
            <a:ext cx="8582660" cy="4938395"/>
            <a:chOff x="727583" y="1748535"/>
            <a:chExt cx="8582660" cy="4938395"/>
          </a:xfrm>
        </p:grpSpPr>
        <p:sp>
          <p:nvSpPr>
            <p:cNvPr id="14" name="object 14"/>
            <p:cNvSpPr/>
            <p:nvPr/>
          </p:nvSpPr>
          <p:spPr>
            <a:xfrm>
              <a:off x="2504694" y="1748535"/>
              <a:ext cx="4528185" cy="464820"/>
            </a:xfrm>
            <a:custGeom>
              <a:avLst/>
              <a:gdLst/>
              <a:ahLst/>
              <a:cxnLst/>
              <a:rect l="l" t="t" r="r" b="b"/>
              <a:pathLst>
                <a:path w="4528184" h="464819">
                  <a:moveTo>
                    <a:pt x="1085469" y="37592"/>
                  </a:moveTo>
                  <a:lnTo>
                    <a:pt x="1074801" y="11049"/>
                  </a:lnTo>
                  <a:lnTo>
                    <a:pt x="74345" y="411264"/>
                  </a:lnTo>
                  <a:lnTo>
                    <a:pt x="63754" y="384683"/>
                  </a:lnTo>
                  <a:lnTo>
                    <a:pt x="0" y="456311"/>
                  </a:lnTo>
                  <a:lnTo>
                    <a:pt x="95504" y="464312"/>
                  </a:lnTo>
                  <a:lnTo>
                    <a:pt x="87045" y="443103"/>
                  </a:lnTo>
                  <a:lnTo>
                    <a:pt x="84924" y="437794"/>
                  </a:lnTo>
                  <a:lnTo>
                    <a:pt x="1085469" y="37592"/>
                  </a:lnTo>
                  <a:close/>
                </a:path>
                <a:path w="4528184" h="464819">
                  <a:moveTo>
                    <a:pt x="4528185" y="392684"/>
                  </a:moveTo>
                  <a:lnTo>
                    <a:pt x="4518253" y="382397"/>
                  </a:lnTo>
                  <a:lnTo>
                    <a:pt x="4461637" y="323723"/>
                  </a:lnTo>
                  <a:lnTo>
                    <a:pt x="4452124" y="350596"/>
                  </a:lnTo>
                  <a:lnTo>
                    <a:pt x="3461131" y="0"/>
                  </a:lnTo>
                  <a:lnTo>
                    <a:pt x="3451606" y="26924"/>
                  </a:lnTo>
                  <a:lnTo>
                    <a:pt x="4442561" y="377634"/>
                  </a:lnTo>
                  <a:lnTo>
                    <a:pt x="4433062" y="404495"/>
                  </a:lnTo>
                  <a:lnTo>
                    <a:pt x="4528185" y="392684"/>
                  </a:lnTo>
                  <a:close/>
                </a:path>
              </a:pathLst>
            </a:custGeom>
            <a:solidFill>
              <a:srgbClr val="0E7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6633" y="4940934"/>
              <a:ext cx="8544560" cy="1727200"/>
            </a:xfrm>
            <a:custGeom>
              <a:avLst/>
              <a:gdLst/>
              <a:ahLst/>
              <a:cxnLst/>
              <a:rect l="l" t="t" r="r" b="b"/>
              <a:pathLst>
                <a:path w="8544560" h="1727200">
                  <a:moveTo>
                    <a:pt x="8256651" y="0"/>
                  </a:moveTo>
                  <a:lnTo>
                    <a:pt x="287807" y="0"/>
                  </a:lnTo>
                  <a:lnTo>
                    <a:pt x="241123" y="3764"/>
                  </a:lnTo>
                  <a:lnTo>
                    <a:pt x="196837" y="14664"/>
                  </a:lnTo>
                  <a:lnTo>
                    <a:pt x="155542" y="32109"/>
                  </a:lnTo>
                  <a:lnTo>
                    <a:pt x="117831" y="55506"/>
                  </a:lnTo>
                  <a:lnTo>
                    <a:pt x="84296" y="84264"/>
                  </a:lnTo>
                  <a:lnTo>
                    <a:pt x="55529" y="117793"/>
                  </a:lnTo>
                  <a:lnTo>
                    <a:pt x="32124" y="155500"/>
                  </a:lnTo>
                  <a:lnTo>
                    <a:pt x="14672" y="196795"/>
                  </a:lnTo>
                  <a:lnTo>
                    <a:pt x="3766" y="241086"/>
                  </a:lnTo>
                  <a:lnTo>
                    <a:pt x="0" y="287781"/>
                  </a:lnTo>
                  <a:lnTo>
                    <a:pt x="0" y="1438998"/>
                  </a:lnTo>
                  <a:lnTo>
                    <a:pt x="3766" y="1485683"/>
                  </a:lnTo>
                  <a:lnTo>
                    <a:pt x="14672" y="1529968"/>
                  </a:lnTo>
                  <a:lnTo>
                    <a:pt x="32124" y="1571263"/>
                  </a:lnTo>
                  <a:lnTo>
                    <a:pt x="55529" y="1608974"/>
                  </a:lnTo>
                  <a:lnTo>
                    <a:pt x="84296" y="1642510"/>
                  </a:lnTo>
                  <a:lnTo>
                    <a:pt x="117831" y="1671276"/>
                  </a:lnTo>
                  <a:lnTo>
                    <a:pt x="155542" y="1694682"/>
                  </a:lnTo>
                  <a:lnTo>
                    <a:pt x="196837" y="1712133"/>
                  </a:lnTo>
                  <a:lnTo>
                    <a:pt x="241123" y="1723039"/>
                  </a:lnTo>
                  <a:lnTo>
                    <a:pt x="287807" y="1726806"/>
                  </a:lnTo>
                  <a:lnTo>
                    <a:pt x="8256651" y="1726806"/>
                  </a:lnTo>
                  <a:lnTo>
                    <a:pt x="8303346" y="1723039"/>
                  </a:lnTo>
                  <a:lnTo>
                    <a:pt x="8347637" y="1712133"/>
                  </a:lnTo>
                  <a:lnTo>
                    <a:pt x="8388932" y="1694682"/>
                  </a:lnTo>
                  <a:lnTo>
                    <a:pt x="8426639" y="1671276"/>
                  </a:lnTo>
                  <a:lnTo>
                    <a:pt x="8460168" y="1642510"/>
                  </a:lnTo>
                  <a:lnTo>
                    <a:pt x="8488926" y="1608974"/>
                  </a:lnTo>
                  <a:lnTo>
                    <a:pt x="8512323" y="1571263"/>
                  </a:lnTo>
                  <a:lnTo>
                    <a:pt x="8529768" y="1529968"/>
                  </a:lnTo>
                  <a:lnTo>
                    <a:pt x="8540668" y="1485683"/>
                  </a:lnTo>
                  <a:lnTo>
                    <a:pt x="8544433" y="1438998"/>
                  </a:lnTo>
                  <a:lnTo>
                    <a:pt x="8544433" y="287781"/>
                  </a:lnTo>
                  <a:lnTo>
                    <a:pt x="8540668" y="241086"/>
                  </a:lnTo>
                  <a:lnTo>
                    <a:pt x="8529768" y="196795"/>
                  </a:lnTo>
                  <a:lnTo>
                    <a:pt x="8512323" y="155500"/>
                  </a:lnTo>
                  <a:lnTo>
                    <a:pt x="8488926" y="117793"/>
                  </a:lnTo>
                  <a:lnTo>
                    <a:pt x="8460168" y="84264"/>
                  </a:lnTo>
                  <a:lnTo>
                    <a:pt x="8426639" y="55506"/>
                  </a:lnTo>
                  <a:lnTo>
                    <a:pt x="8388932" y="32109"/>
                  </a:lnTo>
                  <a:lnTo>
                    <a:pt x="8347637" y="14664"/>
                  </a:lnTo>
                  <a:lnTo>
                    <a:pt x="8303346" y="3764"/>
                  </a:lnTo>
                  <a:lnTo>
                    <a:pt x="82566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633" y="4940934"/>
              <a:ext cx="8544560" cy="1727200"/>
            </a:xfrm>
            <a:custGeom>
              <a:avLst/>
              <a:gdLst/>
              <a:ahLst/>
              <a:cxnLst/>
              <a:rect l="l" t="t" r="r" b="b"/>
              <a:pathLst>
                <a:path w="8544560" h="1727200">
                  <a:moveTo>
                    <a:pt x="0" y="287781"/>
                  </a:moveTo>
                  <a:lnTo>
                    <a:pt x="3766" y="241086"/>
                  </a:lnTo>
                  <a:lnTo>
                    <a:pt x="14672" y="196795"/>
                  </a:lnTo>
                  <a:lnTo>
                    <a:pt x="32124" y="155500"/>
                  </a:lnTo>
                  <a:lnTo>
                    <a:pt x="55529" y="117793"/>
                  </a:lnTo>
                  <a:lnTo>
                    <a:pt x="84296" y="84264"/>
                  </a:lnTo>
                  <a:lnTo>
                    <a:pt x="117831" y="55506"/>
                  </a:lnTo>
                  <a:lnTo>
                    <a:pt x="155542" y="32109"/>
                  </a:lnTo>
                  <a:lnTo>
                    <a:pt x="196837" y="14664"/>
                  </a:lnTo>
                  <a:lnTo>
                    <a:pt x="241123" y="3764"/>
                  </a:lnTo>
                  <a:lnTo>
                    <a:pt x="287807" y="0"/>
                  </a:lnTo>
                  <a:lnTo>
                    <a:pt x="8256651" y="0"/>
                  </a:lnTo>
                  <a:lnTo>
                    <a:pt x="8303346" y="3764"/>
                  </a:lnTo>
                  <a:lnTo>
                    <a:pt x="8347637" y="14664"/>
                  </a:lnTo>
                  <a:lnTo>
                    <a:pt x="8388932" y="32109"/>
                  </a:lnTo>
                  <a:lnTo>
                    <a:pt x="8426639" y="55506"/>
                  </a:lnTo>
                  <a:lnTo>
                    <a:pt x="8460168" y="84264"/>
                  </a:lnTo>
                  <a:lnTo>
                    <a:pt x="8488926" y="117793"/>
                  </a:lnTo>
                  <a:lnTo>
                    <a:pt x="8512323" y="155500"/>
                  </a:lnTo>
                  <a:lnTo>
                    <a:pt x="8529768" y="196795"/>
                  </a:lnTo>
                  <a:lnTo>
                    <a:pt x="8540668" y="241086"/>
                  </a:lnTo>
                  <a:lnTo>
                    <a:pt x="8544433" y="287781"/>
                  </a:lnTo>
                  <a:lnTo>
                    <a:pt x="8544433" y="1438998"/>
                  </a:lnTo>
                  <a:lnTo>
                    <a:pt x="8540668" y="1485683"/>
                  </a:lnTo>
                  <a:lnTo>
                    <a:pt x="8529768" y="1529968"/>
                  </a:lnTo>
                  <a:lnTo>
                    <a:pt x="8512323" y="1571263"/>
                  </a:lnTo>
                  <a:lnTo>
                    <a:pt x="8488926" y="1608974"/>
                  </a:lnTo>
                  <a:lnTo>
                    <a:pt x="8460168" y="1642510"/>
                  </a:lnTo>
                  <a:lnTo>
                    <a:pt x="8426639" y="1671276"/>
                  </a:lnTo>
                  <a:lnTo>
                    <a:pt x="8388932" y="1694682"/>
                  </a:lnTo>
                  <a:lnTo>
                    <a:pt x="8347637" y="1712133"/>
                  </a:lnTo>
                  <a:lnTo>
                    <a:pt x="8303346" y="1723039"/>
                  </a:lnTo>
                  <a:lnTo>
                    <a:pt x="8256651" y="1726806"/>
                  </a:lnTo>
                  <a:lnTo>
                    <a:pt x="287807" y="1726806"/>
                  </a:lnTo>
                  <a:lnTo>
                    <a:pt x="241123" y="1723039"/>
                  </a:lnTo>
                  <a:lnTo>
                    <a:pt x="196837" y="1712133"/>
                  </a:lnTo>
                  <a:lnTo>
                    <a:pt x="155542" y="1694682"/>
                  </a:lnTo>
                  <a:lnTo>
                    <a:pt x="117831" y="1671276"/>
                  </a:lnTo>
                  <a:lnTo>
                    <a:pt x="84296" y="1642510"/>
                  </a:lnTo>
                  <a:lnTo>
                    <a:pt x="55529" y="1608974"/>
                  </a:lnTo>
                  <a:lnTo>
                    <a:pt x="32124" y="1571263"/>
                  </a:lnTo>
                  <a:lnTo>
                    <a:pt x="14672" y="1529968"/>
                  </a:lnTo>
                  <a:lnTo>
                    <a:pt x="3766" y="1485683"/>
                  </a:lnTo>
                  <a:lnTo>
                    <a:pt x="0" y="1438998"/>
                  </a:lnTo>
                  <a:lnTo>
                    <a:pt x="0" y="287781"/>
                  </a:lnTo>
                  <a:close/>
                </a:path>
              </a:pathLst>
            </a:custGeom>
            <a:ln w="38099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7511" y="5032375"/>
            <a:ext cx="7855584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sz="1400" spc="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принятии</a:t>
            </a:r>
            <a:r>
              <a:rPr sz="1400" spc="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решения</a:t>
            </a:r>
            <a:r>
              <a:rPr sz="1400" spc="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о</a:t>
            </a:r>
            <a:r>
              <a:rPr sz="1400" spc="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предварительном</a:t>
            </a:r>
            <a:r>
              <a:rPr sz="1400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согласовании</a:t>
            </a:r>
            <a:r>
              <a:rPr sz="1400" spc="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предоставления</a:t>
            </a:r>
            <a:r>
              <a:rPr sz="1400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земельного</a:t>
            </a:r>
            <a:r>
              <a:rPr sz="1400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участка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не</a:t>
            </a:r>
            <a:r>
              <a:rPr sz="14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может</a:t>
            </a:r>
            <a:r>
              <a:rPr sz="1400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быть</a:t>
            </a:r>
            <a:r>
              <a:rPr sz="1400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отказано</a:t>
            </a:r>
            <a:r>
              <a:rPr sz="14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только</a:t>
            </a:r>
            <a:r>
              <a:rPr sz="14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на</a:t>
            </a:r>
            <a:r>
              <a:rPr sz="14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основании</a:t>
            </a:r>
            <a:r>
              <a:rPr sz="14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отсутствия</a:t>
            </a:r>
            <a:r>
              <a:rPr sz="1400" spc="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sz="14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градостроительном</a:t>
            </a:r>
            <a:r>
              <a:rPr sz="1400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регламенте,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утвержденном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применительно к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территориальной зоне,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в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границах которой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находится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гараж, </a:t>
            </a:r>
            <a:r>
              <a:rPr sz="1400" spc="-40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вида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разрешенного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использования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земельных участков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и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объектов капитального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строительства, предусматривающего возможность размещения гаражей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в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границах такой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территориальной зоны,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либо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на основании того,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что испрашиваемый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земельный участок </a:t>
            </a:r>
            <a:r>
              <a:rPr sz="1400" dirty="0">
                <a:solidFill>
                  <a:srgbClr val="C00000"/>
                </a:solidFill>
                <a:latin typeface="Trebuchet MS"/>
                <a:cs typeface="Trebuchet MS"/>
              </a:rPr>
              <a:t> предоставлен</a:t>
            </a:r>
            <a:r>
              <a:rPr sz="1400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гаражному</a:t>
            </a:r>
            <a:r>
              <a:rPr sz="1400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rebuchet MS"/>
                <a:cs typeface="Trebuchet MS"/>
              </a:rPr>
              <a:t>кооперативу</a:t>
            </a:r>
            <a:r>
              <a:rPr sz="1300" spc="-5" dirty="0">
                <a:solidFill>
                  <a:srgbClr val="0E7697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1933" y="3539997"/>
            <a:ext cx="25850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5030" marR="5080" indent="-8629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4260"/>
                </a:solidFill>
                <a:latin typeface="Trebuchet MS"/>
                <a:cs typeface="Trebuchet MS"/>
              </a:rPr>
              <a:t>ВРИ</a:t>
            </a:r>
            <a:r>
              <a:rPr sz="2000" spc="-4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74260"/>
                </a:solidFill>
                <a:latin typeface="Trebuchet MS"/>
                <a:cs typeface="Trebuchet MS"/>
              </a:rPr>
              <a:t>ЗУ</a:t>
            </a:r>
            <a:r>
              <a:rPr sz="2000" spc="-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74260"/>
                </a:solidFill>
                <a:latin typeface="Trebuchet MS"/>
                <a:cs typeface="Trebuchet MS"/>
              </a:rPr>
              <a:t>=</a:t>
            </a:r>
            <a:r>
              <a:rPr sz="2000" spc="-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174260"/>
                </a:solidFill>
                <a:latin typeface="Trebuchet MS"/>
                <a:cs typeface="Trebuchet MS"/>
              </a:rPr>
              <a:t>размещение </a:t>
            </a:r>
            <a:r>
              <a:rPr sz="2000" spc="-58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8974" y="3502278"/>
            <a:ext cx="2990215" cy="718820"/>
          </a:xfrm>
          <a:custGeom>
            <a:avLst/>
            <a:gdLst/>
            <a:ahLst/>
            <a:cxnLst/>
            <a:rect l="l" t="t" r="r" b="b"/>
            <a:pathLst>
              <a:path w="2990215" h="718820">
                <a:moveTo>
                  <a:pt x="0" y="119888"/>
                </a:moveTo>
                <a:lnTo>
                  <a:pt x="9413" y="73241"/>
                </a:lnTo>
                <a:lnTo>
                  <a:pt x="35086" y="35131"/>
                </a:lnTo>
                <a:lnTo>
                  <a:pt x="73166" y="9427"/>
                </a:lnTo>
                <a:lnTo>
                  <a:pt x="119799" y="0"/>
                </a:lnTo>
                <a:lnTo>
                  <a:pt x="2870111" y="0"/>
                </a:lnTo>
                <a:lnTo>
                  <a:pt x="2916737" y="9427"/>
                </a:lnTo>
                <a:lnTo>
                  <a:pt x="2954804" y="35131"/>
                </a:lnTo>
                <a:lnTo>
                  <a:pt x="2980464" y="73241"/>
                </a:lnTo>
                <a:lnTo>
                  <a:pt x="2989872" y="119888"/>
                </a:lnTo>
                <a:lnTo>
                  <a:pt x="2989872" y="599059"/>
                </a:lnTo>
                <a:lnTo>
                  <a:pt x="2980464" y="645685"/>
                </a:lnTo>
                <a:lnTo>
                  <a:pt x="2954804" y="683752"/>
                </a:lnTo>
                <a:lnTo>
                  <a:pt x="2916737" y="709412"/>
                </a:lnTo>
                <a:lnTo>
                  <a:pt x="2870111" y="718820"/>
                </a:lnTo>
                <a:lnTo>
                  <a:pt x="119799" y="718820"/>
                </a:lnTo>
                <a:lnTo>
                  <a:pt x="73166" y="709412"/>
                </a:lnTo>
                <a:lnTo>
                  <a:pt x="35086" y="683752"/>
                </a:lnTo>
                <a:lnTo>
                  <a:pt x="9413" y="645685"/>
                </a:lnTo>
                <a:lnTo>
                  <a:pt x="0" y="599059"/>
                </a:lnTo>
                <a:lnTo>
                  <a:pt x="0" y="11988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12" y="243840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378" y="251829"/>
                  </a:lnTo>
                  <a:lnTo>
                    <a:pt x="1068038" y="223742"/>
                  </a:lnTo>
                  <a:lnTo>
                    <a:pt x="1096125" y="182082"/>
                  </a:lnTo>
                  <a:lnTo>
                    <a:pt x="1106424" y="131063"/>
                  </a:lnTo>
                  <a:lnTo>
                    <a:pt x="1096125" y="80045"/>
                  </a:lnTo>
                  <a:lnTo>
                    <a:pt x="1068038" y="38385"/>
                  </a:lnTo>
                  <a:lnTo>
                    <a:pt x="1026378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16236" y="6310071"/>
            <a:ext cx="119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478" y="243878"/>
            <a:ext cx="8425180" cy="1529080"/>
            <a:chOff x="272478" y="243878"/>
            <a:chExt cx="8425180" cy="15290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78" y="243878"/>
              <a:ext cx="2566670" cy="10546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4619" y="1122171"/>
              <a:ext cx="7292848" cy="6506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407" y="1231392"/>
              <a:ext cx="7293864" cy="4206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06727" y="1294638"/>
            <a:ext cx="6974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</a:rPr>
              <a:t>ИЗМЕНЕНИЕ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ВИДА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ОБЪЕКТОВ ГАРАЖНОГО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НАЗНАЧЕНИЯ</a:t>
            </a:r>
            <a:endParaRPr sz="2000"/>
          </a:p>
        </p:txBody>
      </p:sp>
      <p:sp>
        <p:nvSpPr>
          <p:cNvPr id="11" name="object 11"/>
          <p:cNvSpPr txBox="1"/>
          <p:nvPr/>
        </p:nvSpPr>
        <p:spPr>
          <a:xfrm>
            <a:off x="1770126" y="6214364"/>
            <a:ext cx="432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гражданин,</a:t>
            </a:r>
            <a:r>
              <a:rPr sz="1800" spc="-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использующий</a:t>
            </a:r>
            <a:r>
              <a:rPr sz="1800" spc="-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такой</a:t>
            </a:r>
            <a:r>
              <a:rPr sz="1800" spc="-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64689" y="2937510"/>
            <a:ext cx="5976620" cy="650875"/>
            <a:chOff x="1964689" y="2937510"/>
            <a:chExt cx="5976620" cy="6508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4689" y="2937510"/>
              <a:ext cx="5976620" cy="6506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0151" y="3025140"/>
              <a:ext cx="4457700" cy="4206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Одноэтажные</a:t>
            </a:r>
            <a:r>
              <a:rPr spc="15" dirty="0"/>
              <a:t> </a:t>
            </a:r>
            <a:r>
              <a:rPr spc="-10" dirty="0"/>
              <a:t>гаражи,</a:t>
            </a:r>
            <a:r>
              <a:rPr spc="15" dirty="0"/>
              <a:t> </a:t>
            </a:r>
            <a:r>
              <a:rPr spc="-5" dirty="0"/>
              <a:t>которые</a:t>
            </a:r>
            <a:r>
              <a:rPr spc="15" dirty="0"/>
              <a:t> </a:t>
            </a:r>
            <a:r>
              <a:rPr spc="-5" dirty="0"/>
              <a:t>блокированы</a:t>
            </a:r>
            <a:r>
              <a:rPr spc="35" dirty="0"/>
              <a:t> </a:t>
            </a:r>
            <a:r>
              <a:rPr spc="-5" dirty="0"/>
              <a:t>общими</a:t>
            </a:r>
            <a:r>
              <a:rPr spc="25" dirty="0"/>
              <a:t> </a:t>
            </a:r>
            <a:r>
              <a:rPr spc="-5" dirty="0"/>
              <a:t>стенами</a:t>
            </a:r>
            <a:r>
              <a:rPr spc="5" dirty="0"/>
              <a:t> </a:t>
            </a:r>
            <a:r>
              <a:rPr spc="-5" dirty="0"/>
              <a:t>с</a:t>
            </a:r>
            <a:r>
              <a:rPr spc="5" dirty="0"/>
              <a:t> </a:t>
            </a:r>
            <a:r>
              <a:rPr spc="-5" dirty="0"/>
              <a:t>другими</a:t>
            </a:r>
          </a:p>
          <a:p>
            <a:pPr marL="12065" marR="5080" algn="ctr">
              <a:lnSpc>
                <a:spcPct val="100000"/>
              </a:lnSpc>
            </a:pPr>
            <a:r>
              <a:rPr spc="-5" dirty="0"/>
              <a:t>одноэтажными</a:t>
            </a:r>
            <a:r>
              <a:rPr spc="15" dirty="0"/>
              <a:t> </a:t>
            </a:r>
            <a:r>
              <a:rPr spc="-10" dirty="0"/>
              <a:t>гаражами,</a:t>
            </a:r>
            <a:r>
              <a:rPr spc="20" dirty="0"/>
              <a:t> </a:t>
            </a:r>
            <a:r>
              <a:rPr spc="-10" dirty="0"/>
              <a:t>сведения</a:t>
            </a:r>
            <a:r>
              <a:rPr spc="35" dirty="0"/>
              <a:t> </a:t>
            </a:r>
            <a:r>
              <a:rPr spc="-5" dirty="0"/>
              <a:t>о</a:t>
            </a:r>
            <a:r>
              <a:rPr spc="20" dirty="0"/>
              <a:t> </a:t>
            </a:r>
            <a:r>
              <a:rPr spc="-5" dirty="0"/>
              <a:t>которых</a:t>
            </a:r>
            <a:r>
              <a:rPr spc="20" dirty="0"/>
              <a:t> </a:t>
            </a:r>
            <a:r>
              <a:rPr spc="-5" dirty="0"/>
              <a:t>внесены</a:t>
            </a:r>
            <a:r>
              <a:rPr spc="40" dirty="0"/>
              <a:t> </a:t>
            </a:r>
            <a:r>
              <a:rPr spc="-5" dirty="0"/>
              <a:t>в</a:t>
            </a:r>
            <a:r>
              <a:rPr spc="40" dirty="0"/>
              <a:t> </a:t>
            </a:r>
            <a:r>
              <a:rPr spc="-10" dirty="0"/>
              <a:t>ЕГРН</a:t>
            </a:r>
            <a:r>
              <a:rPr spc="25" dirty="0"/>
              <a:t> </a:t>
            </a:r>
            <a:r>
              <a:rPr spc="-5" dirty="0"/>
              <a:t>как</a:t>
            </a:r>
            <a:r>
              <a:rPr spc="15" dirty="0"/>
              <a:t> </a:t>
            </a:r>
            <a:r>
              <a:rPr spc="-5" dirty="0"/>
              <a:t>о</a:t>
            </a:r>
            <a:r>
              <a:rPr spc="20" dirty="0"/>
              <a:t> </a:t>
            </a:r>
            <a:r>
              <a:rPr spc="-10" dirty="0"/>
              <a:t>помещениях </a:t>
            </a:r>
            <a:r>
              <a:rPr spc="-465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5" dirty="0"/>
              <a:t>здании</a:t>
            </a:r>
            <a:r>
              <a:rPr spc="5" dirty="0"/>
              <a:t> </a:t>
            </a:r>
            <a:r>
              <a:rPr spc="-5" dirty="0"/>
              <a:t>или</a:t>
            </a:r>
            <a:r>
              <a:rPr spc="20" dirty="0"/>
              <a:t> </a:t>
            </a:r>
            <a:r>
              <a:rPr spc="-5" dirty="0"/>
              <a:t>сооружении,</a:t>
            </a:r>
            <a:r>
              <a:rPr spc="30" dirty="0"/>
              <a:t> </a:t>
            </a:r>
            <a:r>
              <a:rPr spc="-10" dirty="0">
                <a:solidFill>
                  <a:srgbClr val="C00000"/>
                </a:solidFill>
              </a:rPr>
              <a:t>признаются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самостоятельными</a:t>
            </a:r>
            <a:r>
              <a:rPr spc="2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зданиями</a:t>
            </a:r>
            <a:r>
              <a:rPr spc="-5" dirty="0"/>
              <a:t>.</a:t>
            </a:r>
          </a:p>
          <a:p>
            <a:pPr>
              <a:lnSpc>
                <a:spcPct val="100000"/>
              </a:lnSpc>
            </a:pPr>
            <a:endParaRPr sz="18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/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КТО</a:t>
            </a:r>
            <a:r>
              <a:rPr sz="2000" spc="-4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МОЖЕТ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ПОДАТЬ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ЗАЯВЛЕНИЕ</a:t>
            </a:r>
            <a:endParaRPr sz="20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/>
          </a:p>
          <a:p>
            <a:pPr marL="921385" marR="632460" indent="-287020" algn="just">
              <a:lnSpc>
                <a:spcPct val="100000"/>
              </a:lnSpc>
              <a:buFont typeface="Wingdings"/>
              <a:buChar char=""/>
              <a:tabLst>
                <a:tab pos="922019" algn="l"/>
              </a:tabLst>
            </a:pPr>
            <a:r>
              <a:rPr sz="1800" b="0" spc="-5" dirty="0">
                <a:latin typeface="Trebuchet MS"/>
                <a:cs typeface="Trebuchet MS"/>
              </a:rPr>
              <a:t>исполнительный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орган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государственной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власти</a:t>
            </a:r>
            <a:r>
              <a:rPr sz="1800" b="0" dirty="0">
                <a:latin typeface="Trebuchet MS"/>
                <a:cs typeface="Trebuchet MS"/>
              </a:rPr>
              <a:t> или</a:t>
            </a:r>
            <a:r>
              <a:rPr sz="1800" b="0" spc="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орган 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местного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самоуправления,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уполномоченный</a:t>
            </a:r>
            <a:r>
              <a:rPr sz="1800" b="0" dirty="0">
                <a:latin typeface="Trebuchet MS"/>
                <a:cs typeface="Trebuchet MS"/>
              </a:rPr>
              <a:t> на </a:t>
            </a:r>
            <a:r>
              <a:rPr sz="1800" b="0" spc="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предоставление земельных участков, </a:t>
            </a:r>
            <a:r>
              <a:rPr sz="1800" b="0" spc="-10" dirty="0">
                <a:latin typeface="Trebuchet MS"/>
                <a:cs typeface="Trebuchet MS"/>
              </a:rPr>
              <a:t>по </a:t>
            </a:r>
            <a:r>
              <a:rPr sz="1800" b="0" spc="-5" dirty="0">
                <a:latin typeface="Trebuchet MS"/>
                <a:cs typeface="Trebuchet MS"/>
              </a:rPr>
              <a:t>месту </a:t>
            </a:r>
            <a:r>
              <a:rPr sz="1800" b="0" spc="-10" dirty="0">
                <a:latin typeface="Trebuchet MS"/>
                <a:cs typeface="Trebuchet MS"/>
              </a:rPr>
              <a:t>нахождения </a:t>
            </a:r>
            <a:r>
              <a:rPr sz="1800" b="0" spc="-5" dirty="0">
                <a:latin typeface="Trebuchet MS"/>
                <a:cs typeface="Trebuchet MS"/>
              </a:rPr>
              <a:t> гаража;</a:t>
            </a:r>
            <a:endParaRPr sz="1800">
              <a:latin typeface="Trebuchet MS"/>
              <a:cs typeface="Trebuchet MS"/>
            </a:endParaRPr>
          </a:p>
          <a:p>
            <a:pPr marL="921385" indent="-287020" algn="just">
              <a:lnSpc>
                <a:spcPct val="100000"/>
              </a:lnSpc>
              <a:buFont typeface="Wingdings"/>
              <a:buChar char=""/>
              <a:tabLst>
                <a:tab pos="922019" algn="l"/>
              </a:tabLst>
            </a:pPr>
            <a:r>
              <a:rPr sz="1800" b="0" spc="-5" dirty="0">
                <a:latin typeface="Trebuchet MS"/>
                <a:cs typeface="Trebuchet MS"/>
              </a:rPr>
              <a:t>собственник</a:t>
            </a:r>
            <a:r>
              <a:rPr sz="1800" b="0" spc="-5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гаража;</a:t>
            </a:r>
            <a:endParaRPr sz="1800">
              <a:latin typeface="Trebuchet MS"/>
              <a:cs typeface="Trebuchet MS"/>
            </a:endParaRPr>
          </a:p>
          <a:p>
            <a:pPr marL="921385" marR="631825" indent="-287020" algn="just">
              <a:lnSpc>
                <a:spcPct val="100000"/>
              </a:lnSpc>
              <a:buFont typeface="Wingdings"/>
              <a:buChar char=""/>
              <a:tabLst>
                <a:tab pos="922019" algn="l"/>
              </a:tabLst>
            </a:pPr>
            <a:r>
              <a:rPr sz="1800" b="0" spc="-5" dirty="0">
                <a:latin typeface="Trebuchet MS"/>
                <a:cs typeface="Trebuchet MS"/>
              </a:rPr>
              <a:t>гражданин,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которому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предоставлен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земельный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участок, </a:t>
            </a:r>
            <a:r>
              <a:rPr sz="1800" b="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занятый</a:t>
            </a:r>
            <a:r>
              <a:rPr sz="1800" b="0" spc="-3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гаражом;</a:t>
            </a:r>
            <a:endParaRPr sz="1800">
              <a:latin typeface="Trebuchet MS"/>
              <a:cs typeface="Trebuchet MS"/>
            </a:endParaRPr>
          </a:p>
          <a:p>
            <a:pPr marL="9213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922019" algn="l"/>
              </a:tabLst>
            </a:pPr>
            <a:r>
              <a:rPr sz="1800" b="0" spc="-5" dirty="0">
                <a:latin typeface="Trebuchet MS"/>
                <a:cs typeface="Trebuchet MS"/>
              </a:rPr>
              <a:t>лицо,</a:t>
            </a:r>
            <a:r>
              <a:rPr sz="1800" b="0" spc="52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уполномоченное</a:t>
            </a:r>
            <a:r>
              <a:rPr sz="1800" b="0" spc="52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решением</a:t>
            </a:r>
            <a:r>
              <a:rPr sz="1800" b="0" spc="52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общего</a:t>
            </a:r>
            <a:r>
              <a:rPr sz="1800" b="0" spc="530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собрания</a:t>
            </a:r>
            <a:r>
              <a:rPr sz="1800" b="0" spc="51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членов</a:t>
            </a:r>
            <a:endParaRPr sz="1800">
              <a:latin typeface="Trebuchet MS"/>
              <a:cs typeface="Trebuchet MS"/>
            </a:endParaRPr>
          </a:p>
          <a:p>
            <a:pPr marL="921385" algn="just">
              <a:lnSpc>
                <a:spcPct val="100000"/>
              </a:lnSpc>
            </a:pPr>
            <a:r>
              <a:rPr sz="1800" b="0" spc="-5" dirty="0">
                <a:latin typeface="Trebuchet MS"/>
                <a:cs typeface="Trebuchet MS"/>
              </a:rPr>
              <a:t>гаражного</a:t>
            </a:r>
            <a:r>
              <a:rPr sz="1800" b="0" spc="885" dirty="0">
                <a:latin typeface="Trebuchet MS"/>
                <a:cs typeface="Trebuchet MS"/>
              </a:rPr>
              <a:t>  </a:t>
            </a:r>
            <a:r>
              <a:rPr sz="1800" b="0" spc="-5" dirty="0">
                <a:latin typeface="Trebuchet MS"/>
                <a:cs typeface="Trebuchet MS"/>
              </a:rPr>
              <a:t>кооператива,</a:t>
            </a:r>
            <a:r>
              <a:rPr sz="1800" b="0" spc="880" dirty="0">
                <a:latin typeface="Trebuchet MS"/>
                <a:cs typeface="Trebuchet MS"/>
              </a:rPr>
              <a:t> </a:t>
            </a:r>
            <a:r>
              <a:rPr sz="1800" b="0" spc="885" dirty="0">
                <a:latin typeface="Trebuchet MS"/>
                <a:cs typeface="Trebuchet MS"/>
              </a:rPr>
              <a:t> </a:t>
            </a:r>
            <a:r>
              <a:rPr sz="1800" b="0" dirty="0">
                <a:latin typeface="Trebuchet MS"/>
                <a:cs typeface="Trebuchet MS"/>
              </a:rPr>
              <a:t>членом    </a:t>
            </a:r>
            <a:r>
              <a:rPr sz="1800" b="0" spc="135" dirty="0">
                <a:latin typeface="Trebuchet MS"/>
                <a:cs typeface="Trebuchet MS"/>
              </a:rPr>
              <a:t> </a:t>
            </a:r>
            <a:r>
              <a:rPr sz="1800" b="0" spc="-10" dirty="0">
                <a:latin typeface="Trebuchet MS"/>
                <a:cs typeface="Trebuchet MS"/>
              </a:rPr>
              <a:t>которого</a:t>
            </a:r>
            <a:r>
              <a:rPr sz="1800" b="0" spc="880" dirty="0">
                <a:latin typeface="Trebuchet MS"/>
                <a:cs typeface="Trebuchet MS"/>
              </a:rPr>
              <a:t> </a:t>
            </a:r>
            <a:r>
              <a:rPr sz="1800" b="0" spc="885" dirty="0">
                <a:latin typeface="Trebuchet MS"/>
                <a:cs typeface="Trebuchet MS"/>
              </a:rPr>
              <a:t> </a:t>
            </a:r>
            <a:r>
              <a:rPr sz="1800" b="0" spc="-5" dirty="0">
                <a:latin typeface="Trebuchet MS"/>
                <a:cs typeface="Trebuchet MS"/>
              </a:rPr>
              <a:t>является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12" y="243840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378" y="251829"/>
                  </a:lnTo>
                  <a:lnTo>
                    <a:pt x="1068038" y="223742"/>
                  </a:lnTo>
                  <a:lnTo>
                    <a:pt x="1096125" y="182082"/>
                  </a:lnTo>
                  <a:lnTo>
                    <a:pt x="1106424" y="131063"/>
                  </a:lnTo>
                  <a:lnTo>
                    <a:pt x="1096125" y="80045"/>
                  </a:lnTo>
                  <a:lnTo>
                    <a:pt x="1068038" y="38385"/>
                  </a:lnTo>
                  <a:lnTo>
                    <a:pt x="1026378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16236" y="6310071"/>
            <a:ext cx="119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478" y="243878"/>
            <a:ext cx="8425180" cy="1744980"/>
            <a:chOff x="272478" y="243878"/>
            <a:chExt cx="8425180" cy="17449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78" y="243878"/>
              <a:ext cx="2566670" cy="10546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4558" y="1268920"/>
              <a:ext cx="7272782" cy="7198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2935" y="1363979"/>
              <a:ext cx="7231379" cy="4998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39267" y="2265933"/>
            <a:ext cx="11029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Органы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посел</a:t>
            </a:r>
            <a:r>
              <a:rPr sz="1600" spc="10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ни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й,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6288" y="2265933"/>
            <a:ext cx="1212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местного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г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одских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3945" y="2265933"/>
            <a:ext cx="1574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95"/>
              </a:spcBef>
              <a:tabLst>
                <a:tab pos="1214755" algn="l"/>
              </a:tabLst>
            </a:pP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са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м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у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правления 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окру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г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	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или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267" y="2753613"/>
            <a:ext cx="151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муниципальных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4967" y="2753613"/>
            <a:ext cx="828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округов,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6341" y="2753613"/>
            <a:ext cx="692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орг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а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н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ы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267" y="2997454"/>
            <a:ext cx="16230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г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ос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у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да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ств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нн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ой  Российской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1023" y="2997454"/>
            <a:ext cx="1076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60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власти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Фед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е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р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а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ц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3734" y="2997454"/>
            <a:ext cx="9861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субъектов</a:t>
            </a:r>
            <a:endParaRPr sz="16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</a:pP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вправе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267" y="3485210"/>
            <a:ext cx="2555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6365" algn="l"/>
              </a:tabLst>
            </a:pP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обеспечить	выполнение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267" y="3729354"/>
            <a:ext cx="556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р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аб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о</a:t>
            </a: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т  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р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аб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о</a:t>
            </a: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т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6144" y="3729354"/>
            <a:ext cx="18592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95"/>
              </a:spcBef>
              <a:tabLst>
                <a:tab pos="594360" algn="l"/>
                <a:tab pos="620395" algn="l"/>
              </a:tabLst>
            </a:pP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или	</a:t>
            </a:r>
            <a:r>
              <a:rPr sz="1600" spc="5" dirty="0">
                <a:solidFill>
                  <a:srgbClr val="C00000"/>
                </a:solidFill>
                <a:latin typeface="Trebuchet MS"/>
                <a:cs typeface="Trebuchet MS"/>
              </a:rPr>
              <a:t>к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ом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п</a:t>
            </a: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ле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кс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ны</a:t>
            </a: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х 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		отношении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9602" y="3485210"/>
            <a:ext cx="12788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05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к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а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да</a:t>
            </a: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с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т</a:t>
            </a: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р</a:t>
            </a:r>
            <a:r>
              <a:rPr sz="1600" spc="-15" dirty="0">
                <a:solidFill>
                  <a:srgbClr val="C00000"/>
                </a:solidFill>
                <a:latin typeface="Trebuchet MS"/>
                <a:cs typeface="Trebuchet MS"/>
              </a:rPr>
              <a:t>о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вых  </a:t>
            </a: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кадастровых </a:t>
            </a:r>
            <a:r>
              <a:rPr sz="1600" spc="-4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д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н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э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т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а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ж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ны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х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9267" y="4217034"/>
            <a:ext cx="40614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гаражей,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которые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блокированы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общими </a:t>
            </a:r>
            <a:r>
              <a:rPr sz="1600" spc="-4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стенами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другими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 одноэтажными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гаражами.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70736" y="1441450"/>
            <a:ext cx="685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Проведение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комплексных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кадастровых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работ</a:t>
            </a:r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5388102" y="2414142"/>
            <a:ext cx="37776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Отсутствие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прав</a:t>
            </a:r>
            <a:r>
              <a:rPr sz="1600" b="1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на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rebuchet MS"/>
                <a:cs typeface="Trebuchet MS"/>
              </a:rPr>
              <a:t>указанные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 объекты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не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rebuchet MS"/>
                <a:cs typeface="Trebuchet MS"/>
              </a:rPr>
              <a:t>является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препятствием </a:t>
            </a:r>
            <a:r>
              <a:rPr sz="1600" b="1" spc="-4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для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выполнения 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кадастровых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работ 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или комплексных кадастровых работ </a:t>
            </a:r>
            <a:r>
              <a:rPr sz="1600" b="1" spc="-4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и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осуществления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государственного 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кадастрового</a:t>
            </a:r>
            <a:r>
              <a:rPr sz="1600" b="1" spc="409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учета</a:t>
            </a:r>
            <a:r>
              <a:rPr sz="1600" b="1" spc="39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указанных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88102" y="3877436"/>
            <a:ext cx="37788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объектов на основании документов, 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подготовленных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по</a:t>
            </a:r>
            <a:r>
              <a:rPr sz="1600" b="1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результатам </a:t>
            </a:r>
            <a:r>
              <a:rPr sz="1600" b="1" spc="-4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таких</a:t>
            </a:r>
            <a:r>
              <a:rPr sz="1600" b="1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74260"/>
                </a:solidFill>
                <a:latin typeface="Trebuchet MS"/>
                <a:cs typeface="Trebuchet MS"/>
              </a:rPr>
              <a:t>работ.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11080" cy="6867525"/>
            <a:chOff x="0" y="0"/>
            <a:chExt cx="9911080" cy="6867525"/>
          </a:xfrm>
        </p:grpSpPr>
        <p:sp>
          <p:nvSpPr>
            <p:cNvPr id="3" name="object 3"/>
            <p:cNvSpPr/>
            <p:nvPr/>
          </p:nvSpPr>
          <p:spPr>
            <a:xfrm>
              <a:off x="629412" y="243840"/>
              <a:ext cx="1106805" cy="262255"/>
            </a:xfrm>
            <a:custGeom>
              <a:avLst/>
              <a:gdLst/>
              <a:ahLst/>
              <a:cxnLst/>
              <a:rect l="l" t="t" r="r" b="b"/>
              <a:pathLst>
                <a:path w="1106805" h="262255">
                  <a:moveTo>
                    <a:pt x="97536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10298" y="182082"/>
                  </a:lnTo>
                  <a:lnTo>
                    <a:pt x="38385" y="223742"/>
                  </a:lnTo>
                  <a:lnTo>
                    <a:pt x="80045" y="251829"/>
                  </a:lnTo>
                  <a:lnTo>
                    <a:pt x="131064" y="262127"/>
                  </a:lnTo>
                  <a:lnTo>
                    <a:pt x="975360" y="262127"/>
                  </a:lnTo>
                  <a:lnTo>
                    <a:pt x="1026378" y="251829"/>
                  </a:lnTo>
                  <a:lnTo>
                    <a:pt x="1068038" y="223742"/>
                  </a:lnTo>
                  <a:lnTo>
                    <a:pt x="1096125" y="182082"/>
                  </a:lnTo>
                  <a:lnTo>
                    <a:pt x="1106424" y="131063"/>
                  </a:lnTo>
                  <a:lnTo>
                    <a:pt x="1096125" y="80045"/>
                  </a:lnTo>
                  <a:lnTo>
                    <a:pt x="1068038" y="38385"/>
                  </a:lnTo>
                  <a:lnTo>
                    <a:pt x="1026378" y="1029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78" y="243878"/>
              <a:ext cx="2566670" cy="10546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45209" y="2592451"/>
            <a:ext cx="7467600" cy="2113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Утвержденная органами местного самоуправления </a:t>
            </a:r>
            <a:r>
              <a:rPr sz="1700" dirty="0">
                <a:solidFill>
                  <a:srgbClr val="174260"/>
                </a:solidFill>
                <a:latin typeface="Trebuchet MS"/>
                <a:cs typeface="Trebuchet MS"/>
              </a:rPr>
              <a:t>поселений,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городских </a:t>
            </a:r>
            <a:r>
              <a:rPr sz="1700" spc="-5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округов </a:t>
            </a:r>
            <a:r>
              <a:rPr sz="1700" dirty="0">
                <a:solidFill>
                  <a:srgbClr val="174260"/>
                </a:solidFill>
                <a:latin typeface="Trebuchet MS"/>
                <a:cs typeface="Trebuchet MS"/>
              </a:rPr>
              <a:t>или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муниципальных округов, </a:t>
            </a:r>
            <a:r>
              <a:rPr sz="1700" dirty="0">
                <a:solidFill>
                  <a:srgbClr val="174260"/>
                </a:solidFill>
                <a:latin typeface="Trebuchet MS"/>
                <a:cs typeface="Trebuchet MS"/>
              </a:rPr>
              <a:t>а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на </a:t>
            </a:r>
            <a:r>
              <a:rPr sz="1700" dirty="0">
                <a:solidFill>
                  <a:srgbClr val="174260"/>
                </a:solidFill>
                <a:latin typeface="Trebuchet MS"/>
                <a:cs typeface="Trebuchet MS"/>
              </a:rPr>
              <a:t>межселенных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территориях </a:t>
            </a:r>
            <a:r>
              <a:rPr sz="17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органами</a:t>
            </a:r>
            <a:r>
              <a:rPr sz="1700" spc="-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местного</a:t>
            </a:r>
            <a:r>
              <a:rPr sz="1700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самоуправления</a:t>
            </a:r>
            <a:r>
              <a:rPr sz="1700" spc="-2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муниципальных</a:t>
            </a:r>
            <a:r>
              <a:rPr sz="1700" spc="-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174260"/>
                </a:solidFill>
                <a:latin typeface="Trebuchet MS"/>
                <a:cs typeface="Trebuchet MS"/>
              </a:rPr>
              <a:t>районов</a:t>
            </a:r>
            <a:endParaRPr sz="1700">
              <a:latin typeface="Trebuchet MS"/>
              <a:cs typeface="Trebuchet MS"/>
            </a:endParaRPr>
          </a:p>
          <a:p>
            <a:pPr marL="3175" algn="ctr">
              <a:lnSpc>
                <a:spcPts val="2855"/>
              </a:lnSpc>
            </a:pP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схема</a:t>
            </a:r>
            <a:r>
              <a:rPr sz="24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размещения</a:t>
            </a:r>
            <a:r>
              <a:rPr sz="2400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некапительных</a:t>
            </a:r>
            <a:r>
              <a:rPr sz="24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объектов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500">
              <a:latin typeface="Trebuchet MS"/>
              <a:cs typeface="Trebuchet MS"/>
            </a:endParaRPr>
          </a:p>
          <a:p>
            <a:pPr marL="117475" marR="107314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Порядок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утверждения схемы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определяется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нормативным правовым </a:t>
            </a:r>
            <a:r>
              <a:rPr sz="1800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актом</a:t>
            </a:r>
            <a:r>
              <a:rPr sz="18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субъекта Российской</a:t>
            </a:r>
            <a:r>
              <a:rPr sz="18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Федера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ции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9332" y="1452372"/>
            <a:ext cx="8105775" cy="752475"/>
            <a:chOff x="1009332" y="1452372"/>
            <a:chExt cx="8105775" cy="7524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332" y="1484820"/>
              <a:ext cx="8064881" cy="719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371" y="1452372"/>
              <a:ext cx="2189988" cy="400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2175" y="1452372"/>
              <a:ext cx="3124200" cy="40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1" y="1452372"/>
              <a:ext cx="3387852" cy="4008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8968" y="1741931"/>
              <a:ext cx="6809232" cy="4008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10462" y="1512188"/>
            <a:ext cx="766318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0550" marR="5080" indent="-578485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Использование</a:t>
            </a:r>
            <a:r>
              <a:rPr sz="19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земель</a:t>
            </a:r>
            <a:r>
              <a:rPr sz="19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земельных</a:t>
            </a: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участков</a:t>
            </a:r>
            <a:r>
              <a:rPr sz="19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19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возведения </a:t>
            </a:r>
            <a:r>
              <a:rPr sz="1900" b="1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гаражей,</a:t>
            </a:r>
            <a:r>
              <a:rPr sz="19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являющихся</a:t>
            </a:r>
            <a:r>
              <a:rPr sz="19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некапитальными</a:t>
            </a: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сооружениями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0800" y="5345048"/>
            <a:ext cx="8314690" cy="120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435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Использование</a:t>
            </a:r>
            <a:r>
              <a:rPr sz="1600" spc="5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земель</a:t>
            </a:r>
            <a:r>
              <a:rPr sz="16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или</a:t>
            </a:r>
            <a:r>
              <a:rPr sz="1600" spc="1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земельных</a:t>
            </a:r>
            <a:r>
              <a:rPr sz="1600" spc="4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участков,</a:t>
            </a:r>
            <a:r>
              <a:rPr sz="1600" spc="4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находящихся</a:t>
            </a:r>
            <a:r>
              <a:rPr sz="1600" spc="5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в</a:t>
            </a:r>
            <a:r>
              <a:rPr sz="1600" spc="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государственной </a:t>
            </a:r>
            <a:r>
              <a:rPr sz="1600" spc="-47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или муниципальной</a:t>
            </a:r>
            <a:r>
              <a:rPr sz="1600" spc="5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собственности,</a:t>
            </a:r>
            <a:r>
              <a:rPr sz="1600" spc="5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для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возведения</a:t>
            </a:r>
            <a:r>
              <a:rPr sz="1600" spc="2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гражданами</a:t>
            </a:r>
            <a:r>
              <a:rPr sz="1600" spc="3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гаражей, </a:t>
            </a:r>
            <a:r>
              <a:rPr sz="160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являющихся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 некапитальными</a:t>
            </a:r>
            <a:r>
              <a:rPr sz="1600" spc="5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сооружениями,</a:t>
            </a:r>
            <a:r>
              <a:rPr sz="1600" spc="5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осуществляется</a:t>
            </a:r>
            <a:r>
              <a:rPr sz="1600" spc="60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74260"/>
                </a:solidFill>
                <a:latin typeface="Trebuchet MS"/>
                <a:cs typeface="Trebuchet MS"/>
              </a:rPr>
              <a:t>за</a:t>
            </a:r>
            <a:r>
              <a:rPr sz="1600" spc="35" dirty="0">
                <a:solidFill>
                  <a:srgbClr val="17426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74260"/>
                </a:solidFill>
                <a:latin typeface="Trebuchet MS"/>
                <a:cs typeface="Trebuchet MS"/>
              </a:rPr>
              <a:t>плату.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08582" y="5301234"/>
            <a:ext cx="7993380" cy="1026160"/>
          </a:xfrm>
          <a:custGeom>
            <a:avLst/>
            <a:gdLst/>
            <a:ahLst/>
            <a:cxnLst/>
            <a:rect l="l" t="t" r="r" b="b"/>
            <a:pathLst>
              <a:path w="7993380" h="1026160">
                <a:moveTo>
                  <a:pt x="0" y="170941"/>
                </a:moveTo>
                <a:lnTo>
                  <a:pt x="6106" y="125515"/>
                </a:lnTo>
                <a:lnTo>
                  <a:pt x="23340" y="84685"/>
                </a:lnTo>
                <a:lnTo>
                  <a:pt x="50076" y="50085"/>
                </a:lnTo>
                <a:lnTo>
                  <a:pt x="84685" y="23349"/>
                </a:lnTo>
                <a:lnTo>
                  <a:pt x="125541" y="6109"/>
                </a:lnTo>
                <a:lnTo>
                  <a:pt x="171018" y="0"/>
                </a:lnTo>
                <a:lnTo>
                  <a:pt x="7821879" y="0"/>
                </a:lnTo>
                <a:lnTo>
                  <a:pt x="7867359" y="6109"/>
                </a:lnTo>
                <a:lnTo>
                  <a:pt x="7908225" y="23349"/>
                </a:lnTo>
                <a:lnTo>
                  <a:pt x="7942846" y="50085"/>
                </a:lnTo>
                <a:lnTo>
                  <a:pt x="7969594" y="84685"/>
                </a:lnTo>
                <a:lnTo>
                  <a:pt x="7986838" y="125515"/>
                </a:lnTo>
                <a:lnTo>
                  <a:pt x="7992948" y="170941"/>
                </a:lnTo>
                <a:lnTo>
                  <a:pt x="7992948" y="855040"/>
                </a:lnTo>
                <a:lnTo>
                  <a:pt x="7986838" y="900503"/>
                </a:lnTo>
                <a:lnTo>
                  <a:pt x="7969594" y="941355"/>
                </a:lnTo>
                <a:lnTo>
                  <a:pt x="7942846" y="975968"/>
                </a:lnTo>
                <a:lnTo>
                  <a:pt x="7908225" y="1002709"/>
                </a:lnTo>
                <a:lnTo>
                  <a:pt x="7867359" y="1019949"/>
                </a:lnTo>
                <a:lnTo>
                  <a:pt x="7821879" y="1026058"/>
                </a:lnTo>
                <a:lnTo>
                  <a:pt x="171018" y="1026058"/>
                </a:lnTo>
                <a:lnTo>
                  <a:pt x="125541" y="1019949"/>
                </a:lnTo>
                <a:lnTo>
                  <a:pt x="84685" y="1002709"/>
                </a:lnTo>
                <a:lnTo>
                  <a:pt x="50076" y="975968"/>
                </a:lnTo>
                <a:lnTo>
                  <a:pt x="23340" y="941355"/>
                </a:lnTo>
                <a:lnTo>
                  <a:pt x="6106" y="900503"/>
                </a:lnTo>
                <a:lnTo>
                  <a:pt x="0" y="855040"/>
                </a:lnTo>
                <a:lnTo>
                  <a:pt x="0" y="170941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732</Words>
  <Application>Microsoft Office PowerPoint</Application>
  <PresentationFormat>Лист A4 (210x297 мм)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MT</vt:lpstr>
      <vt:lpstr>Calibri</vt:lpstr>
      <vt:lpstr>Trebuchet MS</vt:lpstr>
      <vt:lpstr>Wingdings</vt:lpstr>
      <vt:lpstr>Office Theme</vt:lpstr>
      <vt:lpstr>Презентация PowerPoint</vt:lpstr>
      <vt:lpstr>Федеральный закон от 05.04.2021 N 79-ФЗ "О внесении изменений в  отдельные законодательные акты Российской Федерации " – Закон о ГАРАЖНОЙ АМНИСТИИ</vt:lpstr>
      <vt:lpstr>Презентация PowerPoint</vt:lpstr>
      <vt:lpstr>Перечень документов, которые могут подтверждать законность возведения и использования гаража на соответствующем  земельном участке:</vt:lpstr>
      <vt:lpstr>Как воспользоваться "гаражной амнистией"</vt:lpstr>
      <vt:lpstr>Образование земельного участка под гаражом</vt:lpstr>
      <vt:lpstr>ИЗМЕНЕНИЕ ВИДА ОБЪЕКТОВ ГАРАЖНОГО НАЗНАЧЕНИЯ</vt:lpstr>
      <vt:lpstr>Проведение комплексных кадастровых работ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Григорьева Татьяна Анатольевна</dc:creator>
  <cp:lastModifiedBy>Кислицына Наталья Альбертовна</cp:lastModifiedBy>
  <cp:revision>3</cp:revision>
  <dcterms:created xsi:type="dcterms:W3CDTF">2021-08-31T18:31:58Z</dcterms:created>
  <dcterms:modified xsi:type="dcterms:W3CDTF">2022-09-21T13:10:44Z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2021-08-31T00:00:00Z</vt:filetime>
  </property>
</Properties>
</file>