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notesSlides/notesSlide7.xml" ContentType="application/vnd.openxmlformats-officedocument.presentationml.notesSlid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notesSlides/notesSlide8.xml" ContentType="application/vnd.openxmlformats-officedocument.presentationml.notesSlid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582" r:id="rId3"/>
    <p:sldId id="583" r:id="rId4"/>
    <p:sldId id="562" r:id="rId5"/>
    <p:sldId id="588" r:id="rId6"/>
    <p:sldId id="585" r:id="rId7"/>
    <p:sldId id="586" r:id="rId8"/>
    <p:sldId id="587" r:id="rId9"/>
    <p:sldId id="584" r:id="rId10"/>
    <p:sldId id="568" r:id="rId11"/>
    <p:sldId id="569" r:id="rId12"/>
    <p:sldId id="570" r:id="rId13"/>
    <p:sldId id="571" r:id="rId14"/>
    <p:sldId id="572" r:id="rId15"/>
    <p:sldId id="362" r:id="rId16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D29"/>
    <a:srgbClr val="800000"/>
    <a:srgbClr val="CC3300"/>
    <a:srgbClr val="993300"/>
    <a:srgbClr val="F8EDE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89556" autoAdjust="0"/>
  </p:normalViewPr>
  <p:slideViewPr>
    <p:cSldViewPr>
      <p:cViewPr>
        <p:scale>
          <a:sx n="100" d="100"/>
          <a:sy n="100" d="100"/>
        </p:scale>
        <p:origin x="-1944" y="-17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1650" y="-72"/>
      </p:cViewPr>
      <p:guideLst>
        <p:guide orient="horz" pos="3108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C50F4-3D56-438C-9079-34281E17C15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740FD-E61B-4D9C-80A4-48AD54DE455E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Cambria" pitchFamily="18" charset="0"/>
            </a:rPr>
            <a:t> создание объекта недвижимости, </a:t>
          </a:r>
          <a:r>
            <a:rPr lang="ru-RU" sz="1800" b="0" i="1" dirty="0" smtClean="0">
              <a:latin typeface="Cambria" pitchFamily="18" charset="0"/>
            </a:rPr>
            <a:t>за исключением случаев, если ГКУ осуществляется на основании разрешения на ввод ОКС в эксплуатацию</a:t>
          </a:r>
        </a:p>
      </dgm:t>
    </dgm:pt>
    <dgm:pt modelId="{216C9323-2BE9-4DF8-9605-388DE2145390}" type="parTrans" cxnId="{C3630E03-E2A9-41BA-A538-A8D1BAD17DE9}">
      <dgm:prSet/>
      <dgm:spPr/>
      <dgm:t>
        <a:bodyPr/>
        <a:lstStyle/>
        <a:p>
          <a:pPr algn="just"/>
          <a:endParaRPr lang="ru-RU" b="1">
            <a:latin typeface="Cambria" pitchFamily="18" charset="0"/>
          </a:endParaRPr>
        </a:p>
      </dgm:t>
    </dgm:pt>
    <dgm:pt modelId="{AF2CDF22-C629-43AC-9090-A4F28219F89C}" type="sibTrans" cxnId="{C3630E03-E2A9-41BA-A538-A8D1BAD17DE9}">
      <dgm:prSet/>
      <dgm:spPr/>
      <dgm:t>
        <a:bodyPr/>
        <a:lstStyle/>
        <a:p>
          <a:pPr algn="just"/>
          <a:endParaRPr lang="ru-RU" b="1">
            <a:latin typeface="Cambria" pitchFamily="18" charset="0"/>
          </a:endParaRPr>
        </a:p>
      </dgm:t>
    </dgm:pt>
    <dgm:pt modelId="{B2AB1657-9966-435D-AF56-D90F37684F67}">
      <dgm:prSet phldrT="[Текст]" custT="1"/>
      <dgm:spPr/>
      <dgm:t>
        <a:bodyPr/>
        <a:lstStyle/>
        <a:p>
          <a:pPr algn="just"/>
          <a:r>
            <a:rPr lang="ru-RU" sz="1800" b="1" dirty="0" smtClean="0">
              <a:latin typeface="Cambria" pitchFamily="18" charset="0"/>
            </a:rPr>
            <a:t>образование объекта недвижимости, </a:t>
          </a:r>
          <a:r>
            <a:rPr lang="ru-RU" sz="1800" b="0" i="1" dirty="0" smtClean="0">
              <a:latin typeface="Cambria" pitchFamily="18" charset="0"/>
            </a:rPr>
            <a:t>за исключением установленных законом случаев</a:t>
          </a:r>
          <a:endParaRPr lang="ru-RU" sz="1800" b="0" i="1" dirty="0">
            <a:latin typeface="Cambria" pitchFamily="18" charset="0"/>
          </a:endParaRPr>
        </a:p>
      </dgm:t>
    </dgm:pt>
    <dgm:pt modelId="{7E1B83D7-CA39-4543-990B-5793D54D9616}" type="parTrans" cxnId="{FDA0439B-7F21-4BC0-9562-2BCDD90E3C4D}">
      <dgm:prSet/>
      <dgm:spPr/>
      <dgm:t>
        <a:bodyPr/>
        <a:lstStyle/>
        <a:p>
          <a:pPr algn="just"/>
          <a:endParaRPr lang="ru-RU" b="1">
            <a:latin typeface="Cambria" pitchFamily="18" charset="0"/>
          </a:endParaRPr>
        </a:p>
      </dgm:t>
    </dgm:pt>
    <dgm:pt modelId="{AF245E3C-7CEA-420F-857B-3072DA35F7B4}" type="sibTrans" cxnId="{FDA0439B-7F21-4BC0-9562-2BCDD90E3C4D}">
      <dgm:prSet/>
      <dgm:spPr/>
      <dgm:t>
        <a:bodyPr/>
        <a:lstStyle/>
        <a:p>
          <a:pPr algn="just"/>
          <a:endParaRPr lang="ru-RU" b="1">
            <a:latin typeface="Cambria" pitchFamily="18" charset="0"/>
          </a:endParaRPr>
        </a:p>
      </dgm:t>
    </dgm:pt>
    <dgm:pt modelId="{73081539-AEDB-46D6-965A-9B280B9D2BE1}">
      <dgm:prSet custT="1"/>
      <dgm:spPr/>
      <dgm:t>
        <a:bodyPr/>
        <a:lstStyle/>
        <a:p>
          <a:pPr algn="just"/>
          <a:r>
            <a:rPr lang="ru-RU" sz="1800" b="1" dirty="0" smtClean="0">
              <a:latin typeface="Cambria" pitchFamily="18" charset="0"/>
            </a:rPr>
            <a:t>прекращение существования объекта недвижимости, права на который зарегистрированы в ЕГРН</a:t>
          </a:r>
          <a:endParaRPr lang="ru-RU" sz="1800" b="1" dirty="0">
            <a:latin typeface="Cambria" pitchFamily="18" charset="0"/>
          </a:endParaRPr>
        </a:p>
      </dgm:t>
    </dgm:pt>
    <dgm:pt modelId="{B9B8C23A-FA63-4E69-840B-9280353765DD}" type="parTrans" cxnId="{8ED7EB92-7BBF-43BB-9781-A7D6442879DA}">
      <dgm:prSet/>
      <dgm:spPr/>
      <dgm:t>
        <a:bodyPr/>
        <a:lstStyle/>
        <a:p>
          <a:endParaRPr lang="ru-RU" b="1"/>
        </a:p>
      </dgm:t>
    </dgm:pt>
    <dgm:pt modelId="{4786233A-DF50-4920-AE6F-0C0A4BE77F8B}" type="sibTrans" cxnId="{8ED7EB92-7BBF-43BB-9781-A7D6442879DA}">
      <dgm:prSet/>
      <dgm:spPr/>
      <dgm:t>
        <a:bodyPr/>
        <a:lstStyle/>
        <a:p>
          <a:endParaRPr lang="ru-RU" b="1"/>
        </a:p>
      </dgm:t>
    </dgm:pt>
    <dgm:pt modelId="{E4269BD1-310D-4F31-88B5-8A4FFE9A571F}">
      <dgm:prSet custT="1"/>
      <dgm:spPr/>
      <dgm:t>
        <a:bodyPr/>
        <a:lstStyle/>
        <a:p>
          <a:pPr algn="just"/>
          <a:r>
            <a:rPr lang="ru-RU" sz="1800" b="1" dirty="0" smtClean="0">
              <a:latin typeface="Cambria" pitchFamily="18" charset="0"/>
            </a:rPr>
            <a:t>образование или прекращение существования части объекта недвижимости, на которую распространяются ограничения прав и обременения соответствующего объекта недвижимости, подлежащие в соответствии с федеральным законом государственной регистрации, </a:t>
          </a:r>
          <a:r>
            <a:rPr lang="ru-RU" sz="1800" b="0" i="1" dirty="0" smtClean="0">
              <a:latin typeface="Cambria" pitchFamily="18" charset="0"/>
            </a:rPr>
            <a:t>за исключением сервитута</a:t>
          </a:r>
          <a:endParaRPr lang="ru-RU" sz="1800" b="0" i="1" dirty="0">
            <a:latin typeface="Cambria" pitchFamily="18" charset="0"/>
          </a:endParaRPr>
        </a:p>
      </dgm:t>
    </dgm:pt>
    <dgm:pt modelId="{DE043F08-DB42-449D-BA37-41D0FFC88F2F}" type="parTrans" cxnId="{BF082257-C064-4407-AB4B-F9CCCEB4E85C}">
      <dgm:prSet/>
      <dgm:spPr/>
      <dgm:t>
        <a:bodyPr/>
        <a:lstStyle/>
        <a:p>
          <a:endParaRPr lang="ru-RU" b="1"/>
        </a:p>
      </dgm:t>
    </dgm:pt>
    <dgm:pt modelId="{2670995C-514D-4D20-AA63-28B29B2135B2}" type="sibTrans" cxnId="{BF082257-C064-4407-AB4B-F9CCCEB4E85C}">
      <dgm:prSet/>
      <dgm:spPr/>
      <dgm:t>
        <a:bodyPr/>
        <a:lstStyle/>
        <a:p>
          <a:endParaRPr lang="ru-RU" b="1"/>
        </a:p>
      </dgm:t>
    </dgm:pt>
    <dgm:pt modelId="{C52897E8-88CC-4186-83A9-E1C174059A07}" type="pres">
      <dgm:prSet presAssocID="{176C50F4-3D56-438C-9079-34281E17C1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3AE50-BA57-476B-9690-6FF08CDF52F5}" type="pres">
      <dgm:prSet presAssocID="{58E740FD-E61B-4D9C-80A4-48AD54DE455E}" presName="parentText" presStyleLbl="node1" presStyleIdx="0" presStyleCnt="4" custScaleY="8196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94AD4A3-B453-4C66-A474-02270B454B03}" type="pres">
      <dgm:prSet presAssocID="{AF2CDF22-C629-43AC-9090-A4F28219F89C}" presName="spacer" presStyleCnt="0"/>
      <dgm:spPr/>
    </dgm:pt>
    <dgm:pt modelId="{F55D45BA-C853-4501-8632-6804025C5048}" type="pres">
      <dgm:prSet presAssocID="{B2AB1657-9966-435D-AF56-D90F37684F67}" presName="parentText" presStyleLbl="node1" presStyleIdx="1" presStyleCnt="4" custScaleY="8196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681CC0-7A99-4E79-AEB4-4A1CA72D5AE5}" type="pres">
      <dgm:prSet presAssocID="{AF245E3C-7CEA-420F-857B-3072DA35F7B4}" presName="spacer" presStyleCnt="0"/>
      <dgm:spPr/>
    </dgm:pt>
    <dgm:pt modelId="{B42E8F0D-B245-4D87-AA26-D63E853AB815}" type="pres">
      <dgm:prSet presAssocID="{73081539-AEDB-46D6-965A-9B280B9D2BE1}" presName="parentText" presStyleLbl="node1" presStyleIdx="2" presStyleCnt="4" custScaleY="81963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C87986E-1EF1-45DA-8AA7-BC29801C9E59}" type="pres">
      <dgm:prSet presAssocID="{4786233A-DF50-4920-AE6F-0C0A4BE77F8B}" presName="spacer" presStyleCnt="0"/>
      <dgm:spPr/>
    </dgm:pt>
    <dgm:pt modelId="{64771721-7F00-427D-A0CD-7A869629BAB3}" type="pres">
      <dgm:prSet presAssocID="{E4269BD1-310D-4F31-88B5-8A4FFE9A571F}" presName="parentText" presStyleLbl="node1" presStyleIdx="3" presStyleCnt="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FDA0439B-7F21-4BC0-9562-2BCDD90E3C4D}" srcId="{176C50F4-3D56-438C-9079-34281E17C154}" destId="{B2AB1657-9966-435D-AF56-D90F37684F67}" srcOrd="1" destOrd="0" parTransId="{7E1B83D7-CA39-4543-990B-5793D54D9616}" sibTransId="{AF245E3C-7CEA-420F-857B-3072DA35F7B4}"/>
    <dgm:cxn modelId="{BE251E12-19B8-4C9C-95C0-7BF64C12ACF5}" type="presOf" srcId="{E4269BD1-310D-4F31-88B5-8A4FFE9A571F}" destId="{64771721-7F00-427D-A0CD-7A869629BAB3}" srcOrd="0" destOrd="0" presId="urn:microsoft.com/office/officeart/2005/8/layout/vList2"/>
    <dgm:cxn modelId="{1AEAD481-0548-4C02-B02C-A00EDADFFDC9}" type="presOf" srcId="{B2AB1657-9966-435D-AF56-D90F37684F67}" destId="{F55D45BA-C853-4501-8632-6804025C5048}" srcOrd="0" destOrd="0" presId="urn:microsoft.com/office/officeart/2005/8/layout/vList2"/>
    <dgm:cxn modelId="{7AB27565-54FD-4CB3-A822-A8C18FE849BA}" type="presOf" srcId="{58E740FD-E61B-4D9C-80A4-48AD54DE455E}" destId="{5803AE50-BA57-476B-9690-6FF08CDF52F5}" srcOrd="0" destOrd="0" presId="urn:microsoft.com/office/officeart/2005/8/layout/vList2"/>
    <dgm:cxn modelId="{BF082257-C064-4407-AB4B-F9CCCEB4E85C}" srcId="{176C50F4-3D56-438C-9079-34281E17C154}" destId="{E4269BD1-310D-4F31-88B5-8A4FFE9A571F}" srcOrd="3" destOrd="0" parTransId="{DE043F08-DB42-449D-BA37-41D0FFC88F2F}" sibTransId="{2670995C-514D-4D20-AA63-28B29B2135B2}"/>
    <dgm:cxn modelId="{C3630E03-E2A9-41BA-A538-A8D1BAD17DE9}" srcId="{176C50F4-3D56-438C-9079-34281E17C154}" destId="{58E740FD-E61B-4D9C-80A4-48AD54DE455E}" srcOrd="0" destOrd="0" parTransId="{216C9323-2BE9-4DF8-9605-388DE2145390}" sibTransId="{AF2CDF22-C629-43AC-9090-A4F28219F89C}"/>
    <dgm:cxn modelId="{C2E3064B-237B-434F-B2E1-6DE2C5D8D038}" type="presOf" srcId="{73081539-AEDB-46D6-965A-9B280B9D2BE1}" destId="{B42E8F0D-B245-4D87-AA26-D63E853AB815}" srcOrd="0" destOrd="0" presId="urn:microsoft.com/office/officeart/2005/8/layout/vList2"/>
    <dgm:cxn modelId="{1F04DBEC-8BF6-44EC-B173-BE4769662180}" type="presOf" srcId="{176C50F4-3D56-438C-9079-34281E17C154}" destId="{C52897E8-88CC-4186-83A9-E1C174059A07}" srcOrd="0" destOrd="0" presId="urn:microsoft.com/office/officeart/2005/8/layout/vList2"/>
    <dgm:cxn modelId="{8ED7EB92-7BBF-43BB-9781-A7D6442879DA}" srcId="{176C50F4-3D56-438C-9079-34281E17C154}" destId="{73081539-AEDB-46D6-965A-9B280B9D2BE1}" srcOrd="2" destOrd="0" parTransId="{B9B8C23A-FA63-4E69-840B-9280353765DD}" sibTransId="{4786233A-DF50-4920-AE6F-0C0A4BE77F8B}"/>
    <dgm:cxn modelId="{5198E85F-274A-4D53-9463-AEC3A8F0DCFC}" type="presParOf" srcId="{C52897E8-88CC-4186-83A9-E1C174059A07}" destId="{5803AE50-BA57-476B-9690-6FF08CDF52F5}" srcOrd="0" destOrd="0" presId="urn:microsoft.com/office/officeart/2005/8/layout/vList2"/>
    <dgm:cxn modelId="{FED02096-9088-4DE3-A5D4-2639E8E29D3C}" type="presParOf" srcId="{C52897E8-88CC-4186-83A9-E1C174059A07}" destId="{494AD4A3-B453-4C66-A474-02270B454B03}" srcOrd="1" destOrd="0" presId="urn:microsoft.com/office/officeart/2005/8/layout/vList2"/>
    <dgm:cxn modelId="{DFAE5A9B-DB46-43E6-BEED-2E14714CCF3F}" type="presParOf" srcId="{C52897E8-88CC-4186-83A9-E1C174059A07}" destId="{F55D45BA-C853-4501-8632-6804025C5048}" srcOrd="2" destOrd="0" presId="urn:microsoft.com/office/officeart/2005/8/layout/vList2"/>
    <dgm:cxn modelId="{04996D5B-F0C0-441A-8626-286CEDC1BCA9}" type="presParOf" srcId="{C52897E8-88CC-4186-83A9-E1C174059A07}" destId="{8F681CC0-7A99-4E79-AEB4-4A1CA72D5AE5}" srcOrd="3" destOrd="0" presId="urn:microsoft.com/office/officeart/2005/8/layout/vList2"/>
    <dgm:cxn modelId="{B2FFAA88-5720-4F71-97FA-83A7E9F257DA}" type="presParOf" srcId="{C52897E8-88CC-4186-83A9-E1C174059A07}" destId="{B42E8F0D-B245-4D87-AA26-D63E853AB815}" srcOrd="4" destOrd="0" presId="urn:microsoft.com/office/officeart/2005/8/layout/vList2"/>
    <dgm:cxn modelId="{09D892D2-7E44-4A9C-B9AC-265A33F409DB}" type="presParOf" srcId="{C52897E8-88CC-4186-83A9-E1C174059A07}" destId="{4C87986E-1EF1-45DA-8AA7-BC29801C9E59}" srcOrd="5" destOrd="0" presId="urn:microsoft.com/office/officeart/2005/8/layout/vList2"/>
    <dgm:cxn modelId="{F4B728D6-B3AD-443E-AA3D-97DDFAF08B5B}" type="presParOf" srcId="{C52897E8-88CC-4186-83A9-E1C174059A07}" destId="{64771721-7F00-427D-A0CD-7A869629BAB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6C50F4-3D56-438C-9079-34281E17C15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740FD-E61B-4D9C-80A4-48AD54DE455E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в отношении образуемых при выполнении комплексных кадастровых работ ЗУ, занятых площадями, улицами, проездами и другими объектами общего пользования, образование которых предусмотрено проектом межевания территории, а также ЗУ, занятых зданиями, сооружениями, ОНС</a:t>
          </a:r>
        </a:p>
      </dgm:t>
    </dgm:pt>
    <dgm:pt modelId="{216C9323-2BE9-4DF8-9605-388DE2145390}" type="parTrans" cxnId="{C3630E03-E2A9-41BA-A538-A8D1BAD17DE9}">
      <dgm:prSet/>
      <dgm:spPr/>
      <dgm:t>
        <a:bodyPr/>
        <a:lstStyle/>
        <a:p>
          <a:pPr algn="just"/>
          <a:endParaRPr lang="ru-RU" sz="1400" b="1">
            <a:latin typeface="Cambria" pitchFamily="18" charset="0"/>
          </a:endParaRPr>
        </a:p>
      </dgm:t>
    </dgm:pt>
    <dgm:pt modelId="{AF2CDF22-C629-43AC-9090-A4F28219F89C}" type="sibTrans" cxnId="{C3630E03-E2A9-41BA-A538-A8D1BAD17DE9}">
      <dgm:prSet/>
      <dgm:spPr/>
      <dgm:t>
        <a:bodyPr/>
        <a:lstStyle/>
        <a:p>
          <a:pPr algn="just"/>
          <a:endParaRPr lang="ru-RU" sz="1400" b="1">
            <a:latin typeface="Cambria" pitchFamily="18" charset="0"/>
          </a:endParaRPr>
        </a:p>
      </dgm:t>
    </dgm:pt>
    <dgm:pt modelId="{B2AB1657-9966-435D-AF56-D90F37684F67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в отношении ЗУ, образуемого на основании решения об изъятии ЗУ и (или) расположенного на нем объекта недвижимости для государственных или муниципальных нужд</a:t>
          </a:r>
        </a:p>
      </dgm:t>
    </dgm:pt>
    <dgm:pt modelId="{7E1B83D7-CA39-4543-990B-5793D54D9616}" type="parTrans" cxnId="{FDA0439B-7F21-4BC0-9562-2BCDD90E3C4D}">
      <dgm:prSet/>
      <dgm:spPr/>
      <dgm:t>
        <a:bodyPr/>
        <a:lstStyle/>
        <a:p>
          <a:pPr algn="just"/>
          <a:endParaRPr lang="ru-RU" sz="1400" b="1">
            <a:latin typeface="Cambria" pitchFamily="18" charset="0"/>
          </a:endParaRPr>
        </a:p>
      </dgm:t>
    </dgm:pt>
    <dgm:pt modelId="{AF245E3C-7CEA-420F-857B-3072DA35F7B4}" type="sibTrans" cxnId="{FDA0439B-7F21-4BC0-9562-2BCDD90E3C4D}">
      <dgm:prSet/>
      <dgm:spPr/>
      <dgm:t>
        <a:bodyPr/>
        <a:lstStyle/>
        <a:p>
          <a:pPr algn="just"/>
          <a:endParaRPr lang="ru-RU" sz="1400" b="1">
            <a:latin typeface="Cambria" pitchFamily="18" charset="0"/>
          </a:endParaRPr>
        </a:p>
      </dgm:t>
    </dgm:pt>
    <dgm:pt modelId="{509E4BAF-1104-4B40-AED6-75C0C798FD05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в отношении ЗУ, образуемых из земель или ЗУ, государственная собственность на которые не разграничена, в соответствии с частью 14 статьи 41 Закона №218-ФЗ</a:t>
          </a:r>
        </a:p>
      </dgm:t>
    </dgm:pt>
    <dgm:pt modelId="{87A4F010-F2B8-419D-ABDE-0C47C3D2B5AF}" type="parTrans" cxnId="{0FEBF176-0FC6-48B1-BEED-6DAB6A3AA458}">
      <dgm:prSet/>
      <dgm:spPr/>
      <dgm:t>
        <a:bodyPr/>
        <a:lstStyle/>
        <a:p>
          <a:endParaRPr lang="ru-RU"/>
        </a:p>
      </dgm:t>
    </dgm:pt>
    <dgm:pt modelId="{D0C616DA-1D42-4489-B45C-16F22DD5A5BF}" type="sibTrans" cxnId="{0FEBF176-0FC6-48B1-BEED-6DAB6A3AA458}">
      <dgm:prSet/>
      <dgm:spPr/>
      <dgm:t>
        <a:bodyPr/>
        <a:lstStyle/>
        <a:p>
          <a:endParaRPr lang="ru-RU"/>
        </a:p>
      </dgm:t>
    </dgm:pt>
    <dgm:pt modelId="{25BD449C-5308-4A47-A360-ECBD303B66A2}">
      <dgm:prSet phldrT="[Текст]" custT="1"/>
      <dgm:spPr/>
      <dgm:t>
        <a:bodyPr/>
        <a:lstStyle/>
        <a:p>
          <a:pPr algn="just"/>
          <a:r>
            <a:rPr lang="ru-RU" sz="1500" b="1" dirty="0" smtClean="0">
              <a:latin typeface="Cambria" pitchFamily="18" charset="0"/>
            </a:rPr>
            <a:t>в отношении ЗУ, образуемых путем перераспределения земель или ЗУ, находящихся в государственной или муниципальной собственности, и ЗУ, находящегося в частной собственности, на основании решения об утверждении схемы расположения ЗУ или согласия ОГВ либо ОМС на заключение соглашения о перераспределении ЗУ в соответствии с утвержденным проектом межевания территории</a:t>
          </a:r>
        </a:p>
      </dgm:t>
    </dgm:pt>
    <dgm:pt modelId="{6821535F-5171-4647-860D-3CDDA6FBFCBF}" type="parTrans" cxnId="{E9AA9814-28B3-4A73-9E14-7413086FA5D6}">
      <dgm:prSet/>
      <dgm:spPr/>
      <dgm:t>
        <a:bodyPr/>
        <a:lstStyle/>
        <a:p>
          <a:endParaRPr lang="ru-RU"/>
        </a:p>
      </dgm:t>
    </dgm:pt>
    <dgm:pt modelId="{05D62011-2FF8-4B95-8503-58B1062A8A61}" type="sibTrans" cxnId="{E9AA9814-28B3-4A73-9E14-7413086FA5D6}">
      <dgm:prSet/>
      <dgm:spPr/>
      <dgm:t>
        <a:bodyPr/>
        <a:lstStyle/>
        <a:p>
          <a:endParaRPr lang="ru-RU"/>
        </a:p>
      </dgm:t>
    </dgm:pt>
    <dgm:pt modelId="{CC184464-654F-4DE3-8723-00CF12641BC0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в отношении части земельного участка, находящегося в государственной или муниципальной собственности, которая образуется в целях установления применительно к ней сервитут</a:t>
          </a:r>
        </a:p>
      </dgm:t>
    </dgm:pt>
    <dgm:pt modelId="{056E71E7-1C48-46E8-95EA-AEB2128E76F2}" type="parTrans" cxnId="{A964A6A7-0356-477D-A56D-D2D1C9F6A7B3}">
      <dgm:prSet/>
      <dgm:spPr/>
      <dgm:t>
        <a:bodyPr/>
        <a:lstStyle/>
        <a:p>
          <a:endParaRPr lang="ru-RU"/>
        </a:p>
      </dgm:t>
    </dgm:pt>
    <dgm:pt modelId="{F6821C03-F7E0-4018-8A94-688CAD58857E}" type="sibTrans" cxnId="{A964A6A7-0356-477D-A56D-D2D1C9F6A7B3}">
      <dgm:prSet/>
      <dgm:spPr/>
      <dgm:t>
        <a:bodyPr/>
        <a:lstStyle/>
        <a:p>
          <a:endParaRPr lang="ru-RU"/>
        </a:p>
      </dgm:t>
    </dgm:pt>
    <dgm:pt modelId="{C52897E8-88CC-4186-83A9-E1C174059A07}" type="pres">
      <dgm:prSet presAssocID="{176C50F4-3D56-438C-9079-34281E17C1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3AE50-BA57-476B-9690-6FF08CDF52F5}" type="pres">
      <dgm:prSet presAssocID="{58E740FD-E61B-4D9C-80A4-48AD54DE455E}" presName="parentText" presStyleLbl="node1" presStyleIdx="0" presStyleCnt="5" custScaleY="67232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94AD4A3-B453-4C66-A474-02270B454B03}" type="pres">
      <dgm:prSet presAssocID="{AF2CDF22-C629-43AC-9090-A4F28219F89C}" presName="spacer" presStyleCnt="0"/>
      <dgm:spPr/>
    </dgm:pt>
    <dgm:pt modelId="{F55D45BA-C853-4501-8632-6804025C5048}" type="pres">
      <dgm:prSet presAssocID="{B2AB1657-9966-435D-AF56-D90F37684F67}" presName="parentText" presStyleLbl="node1" presStyleIdx="1" presStyleCnt="5" custScaleY="60460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681CC0-7A99-4E79-AEB4-4A1CA72D5AE5}" type="pres">
      <dgm:prSet presAssocID="{AF245E3C-7CEA-420F-857B-3072DA35F7B4}" presName="spacer" presStyleCnt="0"/>
      <dgm:spPr/>
    </dgm:pt>
    <dgm:pt modelId="{C8481C8A-B1E1-4279-A18F-6758BCA6529A}" type="pres">
      <dgm:prSet presAssocID="{509E4BAF-1104-4B40-AED6-75C0C798FD05}" presName="parentText" presStyleLbl="node1" presStyleIdx="2" presStyleCnt="5" custScaleY="56385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86509C6-1294-4C8E-84B5-7F1535D056BA}" type="pres">
      <dgm:prSet presAssocID="{D0C616DA-1D42-4489-B45C-16F22DD5A5BF}" presName="spacer" presStyleCnt="0"/>
      <dgm:spPr/>
    </dgm:pt>
    <dgm:pt modelId="{DF5AE13A-0FAD-4812-BC70-08C25184B7DD}" type="pres">
      <dgm:prSet presAssocID="{25BD449C-5308-4A47-A360-ECBD303B66A2}" presName="parentText" presStyleLbl="node1" presStyleIdx="3" presStyleCnt="5" custScaleY="82784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C379E55-8CF3-4137-8196-5A2A47E8C72E}" type="pres">
      <dgm:prSet presAssocID="{05D62011-2FF8-4B95-8503-58B1062A8A61}" presName="spacer" presStyleCnt="0"/>
      <dgm:spPr/>
    </dgm:pt>
    <dgm:pt modelId="{76778341-F458-40A5-AF6F-FBBB7A9A40CC}" type="pres">
      <dgm:prSet presAssocID="{CC184464-654F-4DE3-8723-00CF12641BC0}" presName="parentText" presStyleLbl="node1" presStyleIdx="4" presStyleCnt="5" custScaleY="6827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76473107-703D-434B-9AF9-04CE62A49268}" type="presOf" srcId="{509E4BAF-1104-4B40-AED6-75C0C798FD05}" destId="{C8481C8A-B1E1-4279-A18F-6758BCA6529A}" srcOrd="0" destOrd="0" presId="urn:microsoft.com/office/officeart/2005/8/layout/vList2"/>
    <dgm:cxn modelId="{FDA0439B-7F21-4BC0-9562-2BCDD90E3C4D}" srcId="{176C50F4-3D56-438C-9079-34281E17C154}" destId="{B2AB1657-9966-435D-AF56-D90F37684F67}" srcOrd="1" destOrd="0" parTransId="{7E1B83D7-CA39-4543-990B-5793D54D9616}" sibTransId="{AF245E3C-7CEA-420F-857B-3072DA35F7B4}"/>
    <dgm:cxn modelId="{0FEBF176-0FC6-48B1-BEED-6DAB6A3AA458}" srcId="{176C50F4-3D56-438C-9079-34281E17C154}" destId="{509E4BAF-1104-4B40-AED6-75C0C798FD05}" srcOrd="2" destOrd="0" parTransId="{87A4F010-F2B8-419D-ABDE-0C47C3D2B5AF}" sibTransId="{D0C616DA-1D42-4489-B45C-16F22DD5A5BF}"/>
    <dgm:cxn modelId="{9CD88CD7-DF3D-4870-9C4F-DF4418C18EA2}" type="presOf" srcId="{B2AB1657-9966-435D-AF56-D90F37684F67}" destId="{F55D45BA-C853-4501-8632-6804025C5048}" srcOrd="0" destOrd="0" presId="urn:microsoft.com/office/officeart/2005/8/layout/vList2"/>
    <dgm:cxn modelId="{57328AF5-4162-4AE6-AB7F-28347CD543AB}" type="presOf" srcId="{176C50F4-3D56-438C-9079-34281E17C154}" destId="{C52897E8-88CC-4186-83A9-E1C174059A07}" srcOrd="0" destOrd="0" presId="urn:microsoft.com/office/officeart/2005/8/layout/vList2"/>
    <dgm:cxn modelId="{F47F6449-7E3E-4AF2-B2C0-13353DB492BD}" type="presOf" srcId="{CC184464-654F-4DE3-8723-00CF12641BC0}" destId="{76778341-F458-40A5-AF6F-FBBB7A9A40CC}" srcOrd="0" destOrd="0" presId="urn:microsoft.com/office/officeart/2005/8/layout/vList2"/>
    <dgm:cxn modelId="{A964A6A7-0356-477D-A56D-D2D1C9F6A7B3}" srcId="{176C50F4-3D56-438C-9079-34281E17C154}" destId="{CC184464-654F-4DE3-8723-00CF12641BC0}" srcOrd="4" destOrd="0" parTransId="{056E71E7-1C48-46E8-95EA-AEB2128E76F2}" sibTransId="{F6821C03-F7E0-4018-8A94-688CAD58857E}"/>
    <dgm:cxn modelId="{56DA41E2-AF5E-46EC-85AC-C2CA5307126D}" type="presOf" srcId="{25BD449C-5308-4A47-A360-ECBD303B66A2}" destId="{DF5AE13A-0FAD-4812-BC70-08C25184B7DD}" srcOrd="0" destOrd="0" presId="urn:microsoft.com/office/officeart/2005/8/layout/vList2"/>
    <dgm:cxn modelId="{C3630E03-E2A9-41BA-A538-A8D1BAD17DE9}" srcId="{176C50F4-3D56-438C-9079-34281E17C154}" destId="{58E740FD-E61B-4D9C-80A4-48AD54DE455E}" srcOrd="0" destOrd="0" parTransId="{216C9323-2BE9-4DF8-9605-388DE2145390}" sibTransId="{AF2CDF22-C629-43AC-9090-A4F28219F89C}"/>
    <dgm:cxn modelId="{E9AA9814-28B3-4A73-9E14-7413086FA5D6}" srcId="{176C50F4-3D56-438C-9079-34281E17C154}" destId="{25BD449C-5308-4A47-A360-ECBD303B66A2}" srcOrd="3" destOrd="0" parTransId="{6821535F-5171-4647-860D-3CDDA6FBFCBF}" sibTransId="{05D62011-2FF8-4B95-8503-58B1062A8A61}"/>
    <dgm:cxn modelId="{60874B54-9F5D-44C1-98F4-93025A187451}" type="presOf" srcId="{58E740FD-E61B-4D9C-80A4-48AD54DE455E}" destId="{5803AE50-BA57-476B-9690-6FF08CDF52F5}" srcOrd="0" destOrd="0" presId="urn:microsoft.com/office/officeart/2005/8/layout/vList2"/>
    <dgm:cxn modelId="{46359AA4-6595-4ACB-ABCA-4611F9B047F3}" type="presParOf" srcId="{C52897E8-88CC-4186-83A9-E1C174059A07}" destId="{5803AE50-BA57-476B-9690-6FF08CDF52F5}" srcOrd="0" destOrd="0" presId="urn:microsoft.com/office/officeart/2005/8/layout/vList2"/>
    <dgm:cxn modelId="{69F3CF68-870B-4E5A-AF4B-19F9180724C2}" type="presParOf" srcId="{C52897E8-88CC-4186-83A9-E1C174059A07}" destId="{494AD4A3-B453-4C66-A474-02270B454B03}" srcOrd="1" destOrd="0" presId="urn:microsoft.com/office/officeart/2005/8/layout/vList2"/>
    <dgm:cxn modelId="{4B92A688-511B-4656-A341-569585F55084}" type="presParOf" srcId="{C52897E8-88CC-4186-83A9-E1C174059A07}" destId="{F55D45BA-C853-4501-8632-6804025C5048}" srcOrd="2" destOrd="0" presId="urn:microsoft.com/office/officeart/2005/8/layout/vList2"/>
    <dgm:cxn modelId="{12EF7772-AF07-41EF-B2AF-349396132D3B}" type="presParOf" srcId="{C52897E8-88CC-4186-83A9-E1C174059A07}" destId="{8F681CC0-7A99-4E79-AEB4-4A1CA72D5AE5}" srcOrd="3" destOrd="0" presId="urn:microsoft.com/office/officeart/2005/8/layout/vList2"/>
    <dgm:cxn modelId="{FDC00FC7-3D0F-47E4-A0DE-1B68961D602A}" type="presParOf" srcId="{C52897E8-88CC-4186-83A9-E1C174059A07}" destId="{C8481C8A-B1E1-4279-A18F-6758BCA6529A}" srcOrd="4" destOrd="0" presId="urn:microsoft.com/office/officeart/2005/8/layout/vList2"/>
    <dgm:cxn modelId="{D2BA4EA9-0E9A-466C-BFC4-E44BC1574F78}" type="presParOf" srcId="{C52897E8-88CC-4186-83A9-E1C174059A07}" destId="{A86509C6-1294-4C8E-84B5-7F1535D056BA}" srcOrd="5" destOrd="0" presId="urn:microsoft.com/office/officeart/2005/8/layout/vList2"/>
    <dgm:cxn modelId="{30FA0B06-ABCC-4426-A665-17A3CC410A0F}" type="presParOf" srcId="{C52897E8-88CC-4186-83A9-E1C174059A07}" destId="{DF5AE13A-0FAD-4812-BC70-08C25184B7DD}" srcOrd="6" destOrd="0" presId="urn:microsoft.com/office/officeart/2005/8/layout/vList2"/>
    <dgm:cxn modelId="{BD730C02-CCB2-4EF6-B49D-835C07D2625F}" type="presParOf" srcId="{C52897E8-88CC-4186-83A9-E1C174059A07}" destId="{6C379E55-8CF3-4137-8196-5A2A47E8C72E}" srcOrd="7" destOrd="0" presId="urn:microsoft.com/office/officeart/2005/8/layout/vList2"/>
    <dgm:cxn modelId="{2560583E-5E2D-4741-8A88-8321046F7FFE}" type="presParOf" srcId="{C52897E8-88CC-4186-83A9-E1C174059A07}" destId="{76778341-F458-40A5-AF6F-FBBB7A9A40C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BAE1985-CF58-4059-ABFB-7564A2308E1D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683A7-925F-4444-908D-A670B98E7A4D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endParaRPr lang="ru-RU" sz="1100" b="0" dirty="0" smtClean="0">
            <a:latin typeface="Cambria" pitchFamily="18" charset="0"/>
          </a:endParaRPr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1100" b="0" dirty="0" smtClean="0">
            <a:latin typeface="Cambria" pitchFamily="18" charset="0"/>
          </a:endParaRP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создание ОН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100" b="0" i="1" dirty="0" smtClean="0">
              <a:latin typeface="Cambria" pitchFamily="18" charset="0"/>
            </a:rPr>
            <a:t>(в порядке, предусмотренном статьей 19 Закона о ЕГРН)</a:t>
          </a:r>
          <a:endParaRPr lang="ru-RU" sz="1100" b="0" i="1" dirty="0">
            <a:latin typeface="Cambria" pitchFamily="18" charset="0"/>
          </a:endParaRPr>
        </a:p>
      </dgm:t>
    </dgm:pt>
    <dgm:pt modelId="{4BF65226-5A96-4B23-A28F-2AEBB15DA2CA}" type="parTrans" cxnId="{589302A4-2BA1-4BA1-AE19-46CF12AAE809}">
      <dgm:prSet/>
      <dgm:spPr/>
      <dgm:t>
        <a:bodyPr/>
        <a:lstStyle/>
        <a:p>
          <a:endParaRPr lang="ru-RU"/>
        </a:p>
      </dgm:t>
    </dgm:pt>
    <dgm:pt modelId="{8E9E0B58-3237-45CD-AB7B-65822051F893}" type="sibTrans" cxnId="{589302A4-2BA1-4BA1-AE19-46CF12AAE809}">
      <dgm:prSet/>
      <dgm:spPr/>
      <dgm:t>
        <a:bodyPr/>
        <a:lstStyle/>
        <a:p>
          <a:endParaRPr lang="ru-RU"/>
        </a:p>
      </dgm:t>
    </dgm:pt>
    <dgm:pt modelId="{C6458F53-4C05-46F0-AC54-67270615B3A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atin typeface="Cambria" pitchFamily="18" charset="0"/>
            </a:rPr>
            <a:t>ОГВ, который выдал разрешение на ввод в эксплуатацию</a:t>
          </a:r>
          <a:endParaRPr lang="ru-RU" sz="1000" b="1" dirty="0">
            <a:latin typeface="Cambria" pitchFamily="18" charset="0"/>
          </a:endParaRPr>
        </a:p>
      </dgm:t>
    </dgm:pt>
    <dgm:pt modelId="{687D6AAA-94B1-45CD-99CC-ACE47A6FC5E8}" type="parTrans" cxnId="{FF6E4A15-067F-45B4-BFF6-F09E85B67448}">
      <dgm:prSet/>
      <dgm:spPr/>
      <dgm:t>
        <a:bodyPr/>
        <a:lstStyle/>
        <a:p>
          <a:endParaRPr lang="ru-RU"/>
        </a:p>
      </dgm:t>
    </dgm:pt>
    <dgm:pt modelId="{546892CC-2A4B-49AC-A3FE-CD6A6D3C706D}" type="sibTrans" cxnId="{FF6E4A15-067F-45B4-BFF6-F09E85B67448}">
      <dgm:prSet/>
      <dgm:spPr/>
      <dgm:t>
        <a:bodyPr/>
        <a:lstStyle/>
        <a:p>
          <a:endParaRPr lang="ru-RU"/>
        </a:p>
      </dgm:t>
    </dgm:pt>
    <dgm:pt modelId="{BE6E319D-D79F-45D0-99C9-998B34F1D303}">
      <dgm:prSet phldrT="[Текст]" custT="1"/>
      <dgm:spPr/>
      <dgm:t>
        <a:bodyPr/>
        <a:lstStyle/>
        <a:p>
          <a:r>
            <a:rPr lang="ru-RU" sz="1000" b="1" dirty="0" smtClean="0">
              <a:latin typeface="Cambria" pitchFamily="18" charset="0"/>
            </a:rPr>
            <a:t>ОМС, который выдал разрешение на ввод в эксплуатацию</a:t>
          </a:r>
          <a:endParaRPr lang="ru-RU" sz="1000" b="1" dirty="0">
            <a:latin typeface="Cambria" pitchFamily="18" charset="0"/>
          </a:endParaRPr>
        </a:p>
      </dgm:t>
    </dgm:pt>
    <dgm:pt modelId="{A0DF5AF9-43E9-402D-848E-D888B7D7D270}" type="parTrans" cxnId="{DB4F2AF8-1D75-46B8-B1A1-8AA366F5FA3C}">
      <dgm:prSet/>
      <dgm:spPr/>
      <dgm:t>
        <a:bodyPr/>
        <a:lstStyle/>
        <a:p>
          <a:endParaRPr lang="ru-RU"/>
        </a:p>
      </dgm:t>
    </dgm:pt>
    <dgm:pt modelId="{9AD90DC9-2E72-406D-8383-AB38BBD78562}" type="sibTrans" cxnId="{DB4F2AF8-1D75-46B8-B1A1-8AA366F5FA3C}">
      <dgm:prSet/>
      <dgm:spPr/>
      <dgm:t>
        <a:bodyPr/>
        <a:lstStyle/>
        <a:p>
          <a:endParaRPr lang="ru-RU"/>
        </a:p>
      </dgm:t>
    </dgm:pt>
    <dgm:pt modelId="{1D0DA5AB-D05E-4B73-A63F-D37A90E9F6B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100" b="0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прекращение существования: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здание,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сооружение,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ОНС 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0" dirty="0" smtClean="0">
              <a:latin typeface="Cambria" pitchFamily="18" charset="0"/>
            </a:rPr>
            <a:t>права на которые не зарегистрированы в ЕГРН</a:t>
          </a:r>
        </a:p>
      </dgm:t>
    </dgm:pt>
    <dgm:pt modelId="{F3E91F83-BD25-4D86-BBEA-BE30C78F91A8}" type="parTrans" cxnId="{E8240537-C15B-49A9-822C-B89065315ED4}">
      <dgm:prSet/>
      <dgm:spPr/>
      <dgm:t>
        <a:bodyPr/>
        <a:lstStyle/>
        <a:p>
          <a:endParaRPr lang="ru-RU"/>
        </a:p>
      </dgm:t>
    </dgm:pt>
    <dgm:pt modelId="{DFEFBCC5-5C63-496F-BF55-F8477703364B}" type="sibTrans" cxnId="{E8240537-C15B-49A9-822C-B89065315ED4}">
      <dgm:prSet/>
      <dgm:spPr/>
      <dgm:t>
        <a:bodyPr/>
        <a:lstStyle/>
        <a:p>
          <a:endParaRPr lang="ru-RU"/>
        </a:p>
      </dgm:t>
    </dgm:pt>
    <dgm:pt modelId="{452F0A29-55E1-4514-B0F3-1483CE7E8CF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Собственник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100" b="1" dirty="0" smtClean="0">
              <a:latin typeface="Cambria" pitchFamily="18" charset="0"/>
            </a:rPr>
            <a:t>здания</a:t>
          </a:r>
          <a:endParaRPr lang="ru-RU" sz="1100" b="1" dirty="0">
            <a:latin typeface="Cambria" pitchFamily="18" charset="0"/>
          </a:endParaRPr>
        </a:p>
      </dgm:t>
    </dgm:pt>
    <dgm:pt modelId="{8F78EE15-8500-4E20-B7B8-C6A92863ADF3}" type="parTrans" cxnId="{319A4F0F-7B97-4F46-86FC-7653FF24EA47}">
      <dgm:prSet/>
      <dgm:spPr/>
      <dgm:t>
        <a:bodyPr/>
        <a:lstStyle/>
        <a:p>
          <a:endParaRPr lang="ru-RU"/>
        </a:p>
      </dgm:t>
    </dgm:pt>
    <dgm:pt modelId="{27CCCF0B-CD60-43E1-9F09-C3DF82AAA277}" type="sibTrans" cxnId="{319A4F0F-7B97-4F46-86FC-7653FF24EA47}">
      <dgm:prSet/>
      <dgm:spPr/>
      <dgm:t>
        <a:bodyPr/>
        <a:lstStyle/>
        <a:p>
          <a:endParaRPr lang="ru-RU"/>
        </a:p>
      </dgm:t>
    </dgm:pt>
    <dgm:pt modelId="{E0632237-6BFD-43AD-ABC0-D5B5CEA40675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Собственник объекта недвижимости</a:t>
          </a:r>
          <a:endParaRPr lang="ru-RU" sz="1100" b="1" dirty="0">
            <a:latin typeface="Cambria" pitchFamily="18" charset="0"/>
          </a:endParaRPr>
        </a:p>
      </dgm:t>
    </dgm:pt>
    <dgm:pt modelId="{D5A0DFE9-CCB0-4560-BD18-1B3561FCB0E6}" type="parTrans" cxnId="{59E8C957-FC0B-4B89-9C34-D77AE93C212B}">
      <dgm:prSet/>
      <dgm:spPr/>
      <dgm:t>
        <a:bodyPr/>
        <a:lstStyle/>
        <a:p>
          <a:endParaRPr lang="ru-RU"/>
        </a:p>
      </dgm:t>
    </dgm:pt>
    <dgm:pt modelId="{66C79686-C27B-4B58-8C3D-3806426478B8}" type="sibTrans" cxnId="{59E8C957-FC0B-4B89-9C34-D77AE93C212B}">
      <dgm:prSet/>
      <dgm:spPr/>
      <dgm:t>
        <a:bodyPr/>
        <a:lstStyle/>
        <a:p>
          <a:endParaRPr lang="ru-RU"/>
        </a:p>
      </dgm:t>
    </dgm:pt>
    <dgm:pt modelId="{17BAD91B-4589-43A5-961F-636C24D38395}">
      <dgm:prSet phldrT="[Текст]" custT="1"/>
      <dgm:spPr/>
      <dgm:t>
        <a:bodyPr/>
        <a:lstStyle/>
        <a:p>
          <a:r>
            <a:rPr lang="ru-RU" sz="1000" b="1" dirty="0" smtClean="0">
              <a:latin typeface="Cambria" pitchFamily="18" charset="0"/>
            </a:rPr>
            <a:t>Организация, осуществляющая государственное управление использованием атомной энергии</a:t>
          </a:r>
          <a:endParaRPr lang="ru-RU" sz="1000" b="1" dirty="0">
            <a:latin typeface="Cambria" pitchFamily="18" charset="0"/>
          </a:endParaRPr>
        </a:p>
      </dgm:t>
    </dgm:pt>
    <dgm:pt modelId="{30E22572-600E-447E-A0A1-EDA2F504F436}" type="parTrans" cxnId="{F1EE834D-4150-4F8F-8D96-395BB34CF577}">
      <dgm:prSet/>
      <dgm:spPr/>
      <dgm:t>
        <a:bodyPr/>
        <a:lstStyle/>
        <a:p>
          <a:endParaRPr lang="ru-RU"/>
        </a:p>
      </dgm:t>
    </dgm:pt>
    <dgm:pt modelId="{24A7B7A7-9D57-4271-AD25-A28B16ED9196}" type="sibTrans" cxnId="{F1EE834D-4150-4F8F-8D96-395BB34CF577}">
      <dgm:prSet/>
      <dgm:spPr/>
      <dgm:t>
        <a:bodyPr/>
        <a:lstStyle/>
        <a:p>
          <a:endParaRPr lang="ru-RU"/>
        </a:p>
      </dgm:t>
    </dgm:pt>
    <dgm:pt modelId="{7170A55B-E76F-49DC-BC27-54EFD4F2400A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Собственник сооружения</a:t>
          </a:r>
          <a:endParaRPr lang="ru-RU" sz="1100" b="1" dirty="0">
            <a:latin typeface="Cambria" pitchFamily="18" charset="0"/>
          </a:endParaRPr>
        </a:p>
      </dgm:t>
    </dgm:pt>
    <dgm:pt modelId="{4D89FD59-EDF2-45E7-82E0-2E9AA9F02E05}" type="parTrans" cxnId="{9CF0770C-67A2-44DE-91F2-0595147ADD4B}">
      <dgm:prSet/>
      <dgm:spPr/>
      <dgm:t>
        <a:bodyPr/>
        <a:lstStyle/>
        <a:p>
          <a:endParaRPr lang="ru-RU"/>
        </a:p>
      </dgm:t>
    </dgm:pt>
    <dgm:pt modelId="{D3C5A34B-9259-49E3-A335-E3C8A245514D}" type="sibTrans" cxnId="{9CF0770C-67A2-44DE-91F2-0595147ADD4B}">
      <dgm:prSet/>
      <dgm:spPr/>
      <dgm:t>
        <a:bodyPr/>
        <a:lstStyle/>
        <a:p>
          <a:endParaRPr lang="ru-RU"/>
        </a:p>
      </dgm:t>
    </dgm:pt>
    <dgm:pt modelId="{1A66117D-A9A3-4C6C-AB9B-E1F55C0DD314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Собственник</a:t>
          </a:r>
        </a:p>
        <a:p>
          <a:r>
            <a:rPr lang="ru-RU" sz="1100" b="1" dirty="0" smtClean="0">
              <a:latin typeface="Cambria" pitchFamily="18" charset="0"/>
            </a:rPr>
            <a:t>ОНС</a:t>
          </a:r>
          <a:endParaRPr lang="ru-RU" sz="1100" b="1" dirty="0">
            <a:latin typeface="Cambria" pitchFamily="18" charset="0"/>
          </a:endParaRPr>
        </a:p>
      </dgm:t>
    </dgm:pt>
    <dgm:pt modelId="{8AEA8356-A275-4E7A-9D79-20F4FFBE6F3D}" type="parTrans" cxnId="{91889C72-8493-4D85-B13E-9442E5846EC8}">
      <dgm:prSet/>
      <dgm:spPr/>
      <dgm:t>
        <a:bodyPr/>
        <a:lstStyle/>
        <a:p>
          <a:endParaRPr lang="ru-RU"/>
        </a:p>
      </dgm:t>
    </dgm:pt>
    <dgm:pt modelId="{0E3D1F07-3FEE-4603-B0D5-BD6B8576EC35}" type="sibTrans" cxnId="{91889C72-8493-4D85-B13E-9442E5846EC8}">
      <dgm:prSet/>
      <dgm:spPr/>
      <dgm:t>
        <a:bodyPr/>
        <a:lstStyle/>
        <a:p>
          <a:endParaRPr lang="ru-RU"/>
        </a:p>
      </dgm:t>
    </dgm:pt>
    <dgm:pt modelId="{148F61BC-8B0A-490B-B8EA-8A06271AEC1A}">
      <dgm:prSet phldrT="[Текст]" custT="1"/>
      <dgm:spPr/>
      <dgm:t>
        <a:bodyPr/>
        <a:lstStyle/>
        <a:p>
          <a:r>
            <a:rPr lang="ru-RU" sz="1050" b="1" dirty="0" smtClean="0">
              <a:latin typeface="Cambria" pitchFamily="18" charset="0"/>
            </a:rPr>
            <a:t>лицо, в пользу которого устанавливается ограничение права или обременение ОН</a:t>
          </a:r>
          <a:endParaRPr lang="ru-RU" sz="1050" b="1" dirty="0">
            <a:latin typeface="Cambria" pitchFamily="18" charset="0"/>
          </a:endParaRPr>
        </a:p>
      </dgm:t>
    </dgm:pt>
    <dgm:pt modelId="{45C0D3FA-EA32-4B7F-929E-8F40A722EDD7}" type="parTrans" cxnId="{01B496DB-029F-494B-8D56-38E062318162}">
      <dgm:prSet/>
      <dgm:spPr/>
      <dgm:t>
        <a:bodyPr/>
        <a:lstStyle/>
        <a:p>
          <a:endParaRPr lang="ru-RU"/>
        </a:p>
      </dgm:t>
    </dgm:pt>
    <dgm:pt modelId="{DC2AE612-D6C6-43E5-95FF-3D8F5D244073}" type="sibTrans" cxnId="{01B496DB-029F-494B-8D56-38E062318162}">
      <dgm:prSet/>
      <dgm:spPr/>
      <dgm:t>
        <a:bodyPr/>
        <a:lstStyle/>
        <a:p>
          <a:endParaRPr lang="ru-RU"/>
        </a:p>
      </dgm:t>
    </dgm:pt>
    <dgm:pt modelId="{411FBCC6-274C-4D5D-B9D7-CC0E314C7415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изменение основных характеристик ОН</a:t>
          </a:r>
          <a:endParaRPr lang="ru-RU" sz="1100" b="1" dirty="0">
            <a:latin typeface="Cambria" pitchFamily="18" charset="0"/>
          </a:endParaRPr>
        </a:p>
      </dgm:t>
    </dgm:pt>
    <dgm:pt modelId="{6513F848-2983-454B-A810-E1ACDC5B554D}" type="parTrans" cxnId="{962793C8-D520-4265-994F-030377A1C0CE}">
      <dgm:prSet/>
      <dgm:spPr/>
      <dgm:t>
        <a:bodyPr/>
        <a:lstStyle/>
        <a:p>
          <a:endParaRPr lang="ru-RU"/>
        </a:p>
      </dgm:t>
    </dgm:pt>
    <dgm:pt modelId="{1B8A2EFD-CC9A-4A65-B534-4164ADD11406}" type="sibTrans" cxnId="{962793C8-D520-4265-994F-030377A1C0CE}">
      <dgm:prSet/>
      <dgm:spPr/>
      <dgm:t>
        <a:bodyPr/>
        <a:lstStyle/>
        <a:p>
          <a:endParaRPr lang="ru-RU"/>
        </a:p>
      </dgm:t>
    </dgm:pt>
    <dgm:pt modelId="{117AFC3D-E55B-4CB4-9771-E62226452769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Собственник объекта недвижимости</a:t>
          </a:r>
          <a:endParaRPr lang="ru-RU" sz="1100" b="1" dirty="0">
            <a:latin typeface="Cambria" pitchFamily="18" charset="0"/>
          </a:endParaRPr>
        </a:p>
      </dgm:t>
    </dgm:pt>
    <dgm:pt modelId="{ABB9A076-B477-4C76-A2C3-9C7FFA3976AD}" type="parTrans" cxnId="{7FE2B7F2-CEBE-4597-B4AB-E6BE1958D0EB}">
      <dgm:prSet/>
      <dgm:spPr/>
      <dgm:t>
        <a:bodyPr/>
        <a:lstStyle/>
        <a:p>
          <a:endParaRPr lang="ru-RU"/>
        </a:p>
      </dgm:t>
    </dgm:pt>
    <dgm:pt modelId="{F1E53445-5AC6-4DA9-8E02-842D6A451011}" type="sibTrans" cxnId="{7FE2B7F2-CEBE-4597-B4AB-E6BE1958D0EB}">
      <dgm:prSet/>
      <dgm:spPr/>
      <dgm:t>
        <a:bodyPr/>
        <a:lstStyle/>
        <a:p>
          <a:endParaRPr lang="ru-RU"/>
        </a:p>
      </dgm:t>
    </dgm:pt>
    <dgm:pt modelId="{CF51DC51-71EF-4B3A-ACED-27448524FF03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Случаи, установленные федеральным законом</a:t>
          </a:r>
          <a:endParaRPr lang="ru-RU" sz="1100" b="1" dirty="0">
            <a:latin typeface="Cambria" pitchFamily="18" charset="0"/>
          </a:endParaRPr>
        </a:p>
      </dgm:t>
    </dgm:pt>
    <dgm:pt modelId="{D602C95E-02FC-4FBC-B7A1-F17698F45BB5}" type="parTrans" cxnId="{F403093C-82F0-4A13-BAE2-5CB1D16EC6EE}">
      <dgm:prSet/>
      <dgm:spPr/>
      <dgm:t>
        <a:bodyPr/>
        <a:lstStyle/>
        <a:p>
          <a:endParaRPr lang="ru-RU"/>
        </a:p>
      </dgm:t>
    </dgm:pt>
    <dgm:pt modelId="{609E0866-D9D9-42B3-9254-58AD2C874639}" type="sibTrans" cxnId="{F403093C-82F0-4A13-BAE2-5CB1D16EC6EE}">
      <dgm:prSet/>
      <dgm:spPr/>
      <dgm:t>
        <a:bodyPr/>
        <a:lstStyle/>
        <a:p>
          <a:endParaRPr lang="ru-RU"/>
        </a:p>
      </dgm:t>
    </dgm:pt>
    <dgm:pt modelId="{C432460D-EFF0-41A5-9FC3-52B8B8B08089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Кадастровый инженер</a:t>
          </a:r>
          <a:endParaRPr lang="ru-RU" sz="1100" b="1" dirty="0">
            <a:latin typeface="Cambria" pitchFamily="18" charset="0"/>
          </a:endParaRPr>
        </a:p>
      </dgm:t>
    </dgm:pt>
    <dgm:pt modelId="{4F84A2A5-8560-41DE-8055-767A7FD0C8D6}" type="parTrans" cxnId="{4892EE3D-1B24-4E48-8FB0-8BB2FEAFDDD0}">
      <dgm:prSet/>
      <dgm:spPr/>
      <dgm:t>
        <a:bodyPr/>
        <a:lstStyle/>
        <a:p>
          <a:endParaRPr lang="ru-RU"/>
        </a:p>
      </dgm:t>
    </dgm:pt>
    <dgm:pt modelId="{92F37918-5D0C-4604-81BE-3777DA8CFC05}" type="sibTrans" cxnId="{4892EE3D-1B24-4E48-8FB0-8BB2FEAFDDD0}">
      <dgm:prSet/>
      <dgm:spPr/>
      <dgm:t>
        <a:bodyPr/>
        <a:lstStyle/>
        <a:p>
          <a:endParaRPr lang="ru-RU"/>
        </a:p>
      </dgm:t>
    </dgm:pt>
    <dgm:pt modelId="{5E92CEE5-2F60-457F-908D-BAF204BC36AA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Иное лицо</a:t>
          </a:r>
          <a:endParaRPr lang="ru-RU" sz="1100" b="1" dirty="0">
            <a:latin typeface="Cambria" pitchFamily="18" charset="0"/>
          </a:endParaRPr>
        </a:p>
      </dgm:t>
    </dgm:pt>
    <dgm:pt modelId="{9E658376-A682-4C7D-95F9-BF1C92BE5B46}" type="parTrans" cxnId="{E0624578-4DC0-446B-8D5A-D94BDA9F8D25}">
      <dgm:prSet/>
      <dgm:spPr/>
      <dgm:t>
        <a:bodyPr/>
        <a:lstStyle/>
        <a:p>
          <a:endParaRPr lang="ru-RU"/>
        </a:p>
      </dgm:t>
    </dgm:pt>
    <dgm:pt modelId="{E6D5AC14-3F41-4700-A977-D4EBB9FC7778}" type="sibTrans" cxnId="{E0624578-4DC0-446B-8D5A-D94BDA9F8D25}">
      <dgm:prSet/>
      <dgm:spPr/>
      <dgm:t>
        <a:bodyPr/>
        <a:lstStyle/>
        <a:p>
          <a:endParaRPr lang="ru-RU"/>
        </a:p>
      </dgm:t>
    </dgm:pt>
    <dgm:pt modelId="{A4A3C359-0BD7-4E46-B83C-CF367AA7608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100" b="0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100" b="0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100" b="0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образование или прекращение существования части ОН</a:t>
          </a:r>
          <a:r>
            <a:rPr lang="ru-RU" sz="1100" b="0" dirty="0" smtClean="0">
              <a:latin typeface="Cambria" pitchFamily="18" charset="0"/>
            </a:rPr>
            <a:t>, если такие  ограничение и обременение  возникают независимо от момента регистрации в ЕГРН</a:t>
          </a:r>
          <a:endParaRPr lang="ru-RU" sz="1100" b="1" dirty="0">
            <a:latin typeface="Cambria" pitchFamily="18" charset="0"/>
          </a:endParaRPr>
        </a:p>
      </dgm:t>
    </dgm:pt>
    <dgm:pt modelId="{09B32672-E51B-4929-8692-C01AB825CA6C}" type="parTrans" cxnId="{D17279BE-2D6C-4876-8643-9F32E0C3EDC6}">
      <dgm:prSet/>
      <dgm:spPr/>
      <dgm:t>
        <a:bodyPr/>
        <a:lstStyle/>
        <a:p>
          <a:endParaRPr lang="ru-RU"/>
        </a:p>
      </dgm:t>
    </dgm:pt>
    <dgm:pt modelId="{C0CF1273-7674-4596-A69D-2344B24B744B}" type="sibTrans" cxnId="{D17279BE-2D6C-4876-8643-9F32E0C3EDC6}">
      <dgm:prSet/>
      <dgm:spPr/>
      <dgm:t>
        <a:bodyPr/>
        <a:lstStyle/>
        <a:p>
          <a:endParaRPr lang="ru-RU"/>
        </a:p>
      </dgm:t>
    </dgm:pt>
    <dgm:pt modelId="{6F2983B2-D605-4C63-B52C-95D32108BE44}" type="pres">
      <dgm:prSet presAssocID="{8BAE1985-CF58-4059-ABFB-7564A2308E1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0620B-5630-4473-B4FD-725A7B3B0E4D}" type="pres">
      <dgm:prSet presAssocID="{AFB683A7-925F-4444-908D-A670B98E7A4D}" presName="compNode" presStyleCnt="0"/>
      <dgm:spPr/>
      <dgm:t>
        <a:bodyPr/>
        <a:lstStyle/>
        <a:p>
          <a:endParaRPr lang="ru-RU"/>
        </a:p>
      </dgm:t>
    </dgm:pt>
    <dgm:pt modelId="{FCDE56D2-4409-4B4E-BB3D-1930802F26FD}" type="pres">
      <dgm:prSet presAssocID="{AFB683A7-925F-4444-908D-A670B98E7A4D}" presName="aNode" presStyleLbl="bgShp" presStyleIdx="0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EB47750-0BAF-427A-AD3E-BE1C02744CA4}" type="pres">
      <dgm:prSet presAssocID="{AFB683A7-925F-4444-908D-A670B98E7A4D}" presName="textNode" presStyleLbl="bgShp" presStyleIdx="0" presStyleCnt="5"/>
      <dgm:spPr/>
      <dgm:t>
        <a:bodyPr/>
        <a:lstStyle/>
        <a:p>
          <a:endParaRPr lang="ru-RU"/>
        </a:p>
      </dgm:t>
    </dgm:pt>
    <dgm:pt modelId="{013ADD0E-A2CD-4EE5-8157-09FEACCF5E6C}" type="pres">
      <dgm:prSet presAssocID="{AFB683A7-925F-4444-908D-A670B98E7A4D}" presName="compChildNode" presStyleCnt="0"/>
      <dgm:spPr/>
      <dgm:t>
        <a:bodyPr/>
        <a:lstStyle/>
        <a:p>
          <a:endParaRPr lang="ru-RU"/>
        </a:p>
      </dgm:t>
    </dgm:pt>
    <dgm:pt modelId="{449006B0-ECE4-4799-9428-2C6A63C85E26}" type="pres">
      <dgm:prSet presAssocID="{AFB683A7-925F-4444-908D-A670B98E7A4D}" presName="theInnerList" presStyleCnt="0"/>
      <dgm:spPr/>
      <dgm:t>
        <a:bodyPr/>
        <a:lstStyle/>
        <a:p>
          <a:endParaRPr lang="ru-RU"/>
        </a:p>
      </dgm:t>
    </dgm:pt>
    <dgm:pt modelId="{4114BD1B-A7C5-410A-8E6D-26F4A9661614}" type="pres">
      <dgm:prSet presAssocID="{C6458F53-4C05-46F0-AC54-67270615B3AA}" presName="childNode" presStyleLbl="node1" presStyleIdx="0" presStyleCnt="11" custScaleY="59268" custLinFactY="3487" custLinFactNeighborX="-132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69E92-C4FF-48C3-AD97-628D95F2050E}" type="pres">
      <dgm:prSet presAssocID="{C6458F53-4C05-46F0-AC54-67270615B3AA}" presName="aSpace2" presStyleCnt="0"/>
      <dgm:spPr/>
      <dgm:t>
        <a:bodyPr/>
        <a:lstStyle/>
        <a:p>
          <a:endParaRPr lang="ru-RU"/>
        </a:p>
      </dgm:t>
    </dgm:pt>
    <dgm:pt modelId="{1286EF64-0D36-4F25-AAFE-14113D88955B}" type="pres">
      <dgm:prSet presAssocID="{BE6E319D-D79F-45D0-99C9-998B34F1D303}" presName="childNode" presStyleLbl="node1" presStyleIdx="1" presStyleCnt="11" custScaleY="52083" custLinFactNeighborX="-1322" custLinFactNeighborY="73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61969A-F4B5-49F1-B059-5F94DEBB4D2D}" type="pres">
      <dgm:prSet presAssocID="{BE6E319D-D79F-45D0-99C9-998B34F1D303}" presName="aSpace2" presStyleCnt="0"/>
      <dgm:spPr/>
      <dgm:t>
        <a:bodyPr/>
        <a:lstStyle/>
        <a:p>
          <a:endParaRPr lang="ru-RU"/>
        </a:p>
      </dgm:t>
    </dgm:pt>
    <dgm:pt modelId="{C4C9BCFA-87A3-4D02-8101-77EB30433445}" type="pres">
      <dgm:prSet presAssocID="{17BAD91B-4589-43A5-961F-636C24D38395}" presName="childNode" presStyleLbl="node1" presStyleIdx="2" presStyleCnt="11" custScaleY="61185" custLinFactNeighborX="-1322" custLinFactNeighborY="41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1EBAE-B90B-41A2-A5F1-90EF0C7F5D30}" type="pres">
      <dgm:prSet presAssocID="{AFB683A7-925F-4444-908D-A670B98E7A4D}" presName="aSpace" presStyleCnt="0"/>
      <dgm:spPr/>
      <dgm:t>
        <a:bodyPr/>
        <a:lstStyle/>
        <a:p>
          <a:endParaRPr lang="ru-RU"/>
        </a:p>
      </dgm:t>
    </dgm:pt>
    <dgm:pt modelId="{8C413F67-9BC4-4100-8E84-22A1E1B5EEA2}" type="pres">
      <dgm:prSet presAssocID="{1D0DA5AB-D05E-4B73-A63F-D37A90E9F6BE}" presName="compNode" presStyleCnt="0"/>
      <dgm:spPr/>
      <dgm:t>
        <a:bodyPr/>
        <a:lstStyle/>
        <a:p>
          <a:endParaRPr lang="ru-RU"/>
        </a:p>
      </dgm:t>
    </dgm:pt>
    <dgm:pt modelId="{20FED876-6BE4-4A7F-AAD4-6FF3BA88465D}" type="pres">
      <dgm:prSet presAssocID="{1D0DA5AB-D05E-4B73-A63F-D37A90E9F6BE}" presName="aNode" presStyleLbl="bgShp" presStyleIdx="1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CC2BB49-2BC6-4F88-906E-C3944066F0AF}" type="pres">
      <dgm:prSet presAssocID="{1D0DA5AB-D05E-4B73-A63F-D37A90E9F6BE}" presName="textNode" presStyleLbl="bgShp" presStyleIdx="1" presStyleCnt="5"/>
      <dgm:spPr/>
      <dgm:t>
        <a:bodyPr/>
        <a:lstStyle/>
        <a:p>
          <a:endParaRPr lang="ru-RU"/>
        </a:p>
      </dgm:t>
    </dgm:pt>
    <dgm:pt modelId="{4119DEF6-B33F-4F20-91EC-02FF213A22AC}" type="pres">
      <dgm:prSet presAssocID="{1D0DA5AB-D05E-4B73-A63F-D37A90E9F6BE}" presName="compChildNode" presStyleCnt="0"/>
      <dgm:spPr/>
      <dgm:t>
        <a:bodyPr/>
        <a:lstStyle/>
        <a:p>
          <a:endParaRPr lang="ru-RU"/>
        </a:p>
      </dgm:t>
    </dgm:pt>
    <dgm:pt modelId="{2A93A5E3-6415-4440-B5E0-527ABA4C0307}" type="pres">
      <dgm:prSet presAssocID="{1D0DA5AB-D05E-4B73-A63F-D37A90E9F6BE}" presName="theInnerList" presStyleCnt="0"/>
      <dgm:spPr/>
      <dgm:t>
        <a:bodyPr/>
        <a:lstStyle/>
        <a:p>
          <a:endParaRPr lang="ru-RU"/>
        </a:p>
      </dgm:t>
    </dgm:pt>
    <dgm:pt modelId="{84F31165-A6AF-4371-9BEE-076F72CC735A}" type="pres">
      <dgm:prSet presAssocID="{452F0A29-55E1-4514-B0F3-1483CE7E8CF9}" presName="childNode" presStyleLbl="node1" presStyleIdx="3" presStyleCnt="11" custScaleX="96081" custScaleY="25599" custLinFactY="1491" custLinFactNeighborX="75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2C35F-53E1-4F43-B592-4F8BB8906E43}" type="pres">
      <dgm:prSet presAssocID="{452F0A29-55E1-4514-B0F3-1483CE7E8CF9}" presName="aSpace2" presStyleCnt="0"/>
      <dgm:spPr/>
      <dgm:t>
        <a:bodyPr/>
        <a:lstStyle/>
        <a:p>
          <a:endParaRPr lang="ru-RU"/>
        </a:p>
      </dgm:t>
    </dgm:pt>
    <dgm:pt modelId="{62447376-1757-4CF9-AFA8-F72F603ABCDC}" type="pres">
      <dgm:prSet presAssocID="{7170A55B-E76F-49DC-BC27-54EFD4F2400A}" presName="childNode" presStyleLbl="node1" presStyleIdx="4" presStyleCnt="11" custScaleX="96079" custScaleY="27841" custLinFactNeighborX="752" custLinFactNeighborY="55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9D103-84D8-4A14-B64D-CB71E9451866}" type="pres">
      <dgm:prSet presAssocID="{7170A55B-E76F-49DC-BC27-54EFD4F2400A}" presName="aSpace2" presStyleCnt="0"/>
      <dgm:spPr/>
      <dgm:t>
        <a:bodyPr/>
        <a:lstStyle/>
        <a:p>
          <a:endParaRPr lang="ru-RU"/>
        </a:p>
      </dgm:t>
    </dgm:pt>
    <dgm:pt modelId="{68C00C17-5EDF-46F4-BB67-A44F1A6AC819}" type="pres">
      <dgm:prSet presAssocID="{1A66117D-A9A3-4C6C-AB9B-E1F55C0DD314}" presName="childNode" presStyleLbl="node1" presStyleIdx="5" presStyleCnt="11" custScaleY="276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E987C-93AD-4260-BD74-AAA62361F785}" type="pres">
      <dgm:prSet presAssocID="{1D0DA5AB-D05E-4B73-A63F-D37A90E9F6BE}" presName="aSpace" presStyleCnt="0"/>
      <dgm:spPr/>
      <dgm:t>
        <a:bodyPr/>
        <a:lstStyle/>
        <a:p>
          <a:endParaRPr lang="ru-RU"/>
        </a:p>
      </dgm:t>
    </dgm:pt>
    <dgm:pt modelId="{2DA8E72A-FDE6-4DBD-978A-C02E401E059C}" type="pres">
      <dgm:prSet presAssocID="{A4A3C359-0BD7-4E46-B83C-CF367AA76088}" presName="compNode" presStyleCnt="0"/>
      <dgm:spPr/>
      <dgm:t>
        <a:bodyPr/>
        <a:lstStyle/>
        <a:p>
          <a:endParaRPr lang="ru-RU"/>
        </a:p>
      </dgm:t>
    </dgm:pt>
    <dgm:pt modelId="{4FB192EE-2658-4FD4-BA3E-04BAF7C1DC84}" type="pres">
      <dgm:prSet presAssocID="{A4A3C359-0BD7-4E46-B83C-CF367AA76088}" presName="aNode" presStyleLbl="bgShp" presStyleIdx="2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CA02F5F-9787-4726-B453-4AE14552E75F}" type="pres">
      <dgm:prSet presAssocID="{A4A3C359-0BD7-4E46-B83C-CF367AA76088}" presName="textNode" presStyleLbl="bgShp" presStyleIdx="2" presStyleCnt="5"/>
      <dgm:spPr/>
      <dgm:t>
        <a:bodyPr/>
        <a:lstStyle/>
        <a:p>
          <a:endParaRPr lang="ru-RU"/>
        </a:p>
      </dgm:t>
    </dgm:pt>
    <dgm:pt modelId="{7DDEA9E7-C478-4222-B834-3F0E53909E75}" type="pres">
      <dgm:prSet presAssocID="{A4A3C359-0BD7-4E46-B83C-CF367AA76088}" presName="compChildNode" presStyleCnt="0"/>
      <dgm:spPr/>
      <dgm:t>
        <a:bodyPr/>
        <a:lstStyle/>
        <a:p>
          <a:endParaRPr lang="ru-RU"/>
        </a:p>
      </dgm:t>
    </dgm:pt>
    <dgm:pt modelId="{C6D2679A-E978-4D3E-8D7E-0ED9176D58EB}" type="pres">
      <dgm:prSet presAssocID="{A4A3C359-0BD7-4E46-B83C-CF367AA76088}" presName="theInnerList" presStyleCnt="0"/>
      <dgm:spPr/>
      <dgm:t>
        <a:bodyPr/>
        <a:lstStyle/>
        <a:p>
          <a:endParaRPr lang="ru-RU"/>
        </a:p>
      </dgm:t>
    </dgm:pt>
    <dgm:pt modelId="{BA6CE9EB-E093-46AF-A48E-7B50FF629216}" type="pres">
      <dgm:prSet presAssocID="{E0632237-6BFD-43AD-ABC0-D5B5CEA40675}" presName="childNode" presStyleLbl="node1" presStyleIdx="6" presStyleCnt="11" custScaleY="23564" custLinFactNeighborX="980" custLinFactNeighborY="79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A4DA2-F74E-40D7-9CCD-9717531340BD}" type="pres">
      <dgm:prSet presAssocID="{E0632237-6BFD-43AD-ABC0-D5B5CEA40675}" presName="aSpace2" presStyleCnt="0"/>
      <dgm:spPr/>
      <dgm:t>
        <a:bodyPr/>
        <a:lstStyle/>
        <a:p>
          <a:endParaRPr lang="ru-RU"/>
        </a:p>
      </dgm:t>
    </dgm:pt>
    <dgm:pt modelId="{B119E1D1-7093-403E-AB61-6424810C5087}" type="pres">
      <dgm:prSet presAssocID="{148F61BC-8B0A-490B-B8EA-8A06271AEC1A}" presName="childNode" presStyleLbl="node1" presStyleIdx="7" presStyleCnt="11" custScaleY="42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30CDE-7409-442C-AA68-E03E238BA5CD}" type="pres">
      <dgm:prSet presAssocID="{A4A3C359-0BD7-4E46-B83C-CF367AA76088}" presName="aSpace" presStyleCnt="0"/>
      <dgm:spPr/>
      <dgm:t>
        <a:bodyPr/>
        <a:lstStyle/>
        <a:p>
          <a:endParaRPr lang="ru-RU"/>
        </a:p>
      </dgm:t>
    </dgm:pt>
    <dgm:pt modelId="{B6EA6A8D-9225-40E0-918C-C3E91EF5AD33}" type="pres">
      <dgm:prSet presAssocID="{411FBCC6-274C-4D5D-B9D7-CC0E314C7415}" presName="compNode" presStyleCnt="0"/>
      <dgm:spPr/>
      <dgm:t>
        <a:bodyPr/>
        <a:lstStyle/>
        <a:p>
          <a:endParaRPr lang="ru-RU"/>
        </a:p>
      </dgm:t>
    </dgm:pt>
    <dgm:pt modelId="{261D414C-9857-444F-A0C2-4046EA8384A6}" type="pres">
      <dgm:prSet presAssocID="{411FBCC6-274C-4D5D-B9D7-CC0E314C7415}" presName="aNode" presStyleLbl="bgShp" presStyleIdx="3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3A28488-27DE-48CA-A0E4-47CC23F9613B}" type="pres">
      <dgm:prSet presAssocID="{411FBCC6-274C-4D5D-B9D7-CC0E314C7415}" presName="textNode" presStyleLbl="bgShp" presStyleIdx="3" presStyleCnt="5"/>
      <dgm:spPr/>
      <dgm:t>
        <a:bodyPr/>
        <a:lstStyle/>
        <a:p>
          <a:endParaRPr lang="ru-RU"/>
        </a:p>
      </dgm:t>
    </dgm:pt>
    <dgm:pt modelId="{45DD6B44-F9FE-4A3E-A687-FB80FDCE4C17}" type="pres">
      <dgm:prSet presAssocID="{411FBCC6-274C-4D5D-B9D7-CC0E314C7415}" presName="compChildNode" presStyleCnt="0"/>
      <dgm:spPr/>
      <dgm:t>
        <a:bodyPr/>
        <a:lstStyle/>
        <a:p>
          <a:endParaRPr lang="ru-RU"/>
        </a:p>
      </dgm:t>
    </dgm:pt>
    <dgm:pt modelId="{6AD8908D-9F68-4D7C-A5BD-37C56D36BEB0}" type="pres">
      <dgm:prSet presAssocID="{411FBCC6-274C-4D5D-B9D7-CC0E314C7415}" presName="theInnerList" presStyleCnt="0"/>
      <dgm:spPr/>
      <dgm:t>
        <a:bodyPr/>
        <a:lstStyle/>
        <a:p>
          <a:endParaRPr lang="ru-RU"/>
        </a:p>
      </dgm:t>
    </dgm:pt>
    <dgm:pt modelId="{76984804-1FDA-44C4-9C4B-8532AE5B6EB3}" type="pres">
      <dgm:prSet presAssocID="{117AFC3D-E55B-4CB4-9771-E62226452769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EBF35-EB10-4EEA-B888-FD383672FAF8}" type="pres">
      <dgm:prSet presAssocID="{411FBCC6-274C-4D5D-B9D7-CC0E314C7415}" presName="aSpace" presStyleCnt="0"/>
      <dgm:spPr/>
      <dgm:t>
        <a:bodyPr/>
        <a:lstStyle/>
        <a:p>
          <a:endParaRPr lang="ru-RU"/>
        </a:p>
      </dgm:t>
    </dgm:pt>
    <dgm:pt modelId="{D37532D5-40BA-446A-AA46-3285B22EA327}" type="pres">
      <dgm:prSet presAssocID="{CF51DC51-71EF-4B3A-ACED-27448524FF03}" presName="compNode" presStyleCnt="0"/>
      <dgm:spPr/>
      <dgm:t>
        <a:bodyPr/>
        <a:lstStyle/>
        <a:p>
          <a:endParaRPr lang="ru-RU"/>
        </a:p>
      </dgm:t>
    </dgm:pt>
    <dgm:pt modelId="{DF9A79AB-A6A5-415B-AD98-55BD7742D6F1}" type="pres">
      <dgm:prSet presAssocID="{CF51DC51-71EF-4B3A-ACED-27448524FF03}" presName="aNode" presStyleLbl="bgShp" presStyleIdx="4" presStyleCnt="5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DDD50B5-D6AD-4C38-92B2-AAE2031487A3}" type="pres">
      <dgm:prSet presAssocID="{CF51DC51-71EF-4B3A-ACED-27448524FF03}" presName="textNode" presStyleLbl="bgShp" presStyleIdx="4" presStyleCnt="5"/>
      <dgm:spPr/>
      <dgm:t>
        <a:bodyPr/>
        <a:lstStyle/>
        <a:p>
          <a:endParaRPr lang="ru-RU"/>
        </a:p>
      </dgm:t>
    </dgm:pt>
    <dgm:pt modelId="{C99B3C71-D3DD-495B-A278-8D899E6256DF}" type="pres">
      <dgm:prSet presAssocID="{CF51DC51-71EF-4B3A-ACED-27448524FF03}" presName="compChildNode" presStyleCnt="0"/>
      <dgm:spPr/>
      <dgm:t>
        <a:bodyPr/>
        <a:lstStyle/>
        <a:p>
          <a:endParaRPr lang="ru-RU"/>
        </a:p>
      </dgm:t>
    </dgm:pt>
    <dgm:pt modelId="{09343EE4-FEE4-4413-97E0-877A07B7B470}" type="pres">
      <dgm:prSet presAssocID="{CF51DC51-71EF-4B3A-ACED-27448524FF03}" presName="theInnerList" presStyleCnt="0"/>
      <dgm:spPr/>
      <dgm:t>
        <a:bodyPr/>
        <a:lstStyle/>
        <a:p>
          <a:endParaRPr lang="ru-RU"/>
        </a:p>
      </dgm:t>
    </dgm:pt>
    <dgm:pt modelId="{7837236F-1FD4-4766-9355-1134848C8BF0}" type="pres">
      <dgm:prSet presAssocID="{C432460D-EFF0-41A5-9FC3-52B8B8B08089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9C04EF-A638-4DD1-B56C-7D03A0D3A18A}" type="pres">
      <dgm:prSet presAssocID="{C432460D-EFF0-41A5-9FC3-52B8B8B08089}" presName="aSpace2" presStyleCnt="0"/>
      <dgm:spPr/>
      <dgm:t>
        <a:bodyPr/>
        <a:lstStyle/>
        <a:p>
          <a:endParaRPr lang="ru-RU"/>
        </a:p>
      </dgm:t>
    </dgm:pt>
    <dgm:pt modelId="{09F560B4-1B79-4999-9CEB-FCDB70819451}" type="pres">
      <dgm:prSet presAssocID="{5E92CEE5-2F60-457F-908D-BAF204BC36AA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F81B10-DF6A-43A6-9F2B-C8082339C38D}" type="presOf" srcId="{411FBCC6-274C-4D5D-B9D7-CC0E314C7415}" destId="{B3A28488-27DE-48CA-A0E4-47CC23F9613B}" srcOrd="1" destOrd="0" presId="urn:microsoft.com/office/officeart/2005/8/layout/lProcess2"/>
    <dgm:cxn modelId="{F6F48F17-5C15-4124-9D1C-8C1C4F655C51}" type="presOf" srcId="{5E92CEE5-2F60-457F-908D-BAF204BC36AA}" destId="{09F560B4-1B79-4999-9CEB-FCDB70819451}" srcOrd="0" destOrd="0" presId="urn:microsoft.com/office/officeart/2005/8/layout/lProcess2"/>
    <dgm:cxn modelId="{8D74B4D6-B1DA-4AB7-AE8F-95FEC45A0353}" type="presOf" srcId="{411FBCC6-274C-4D5D-B9D7-CC0E314C7415}" destId="{261D414C-9857-444F-A0C2-4046EA8384A6}" srcOrd="0" destOrd="0" presId="urn:microsoft.com/office/officeart/2005/8/layout/lProcess2"/>
    <dgm:cxn modelId="{352C1256-675E-4FC5-BCC5-6152A6EA2130}" type="presOf" srcId="{E0632237-6BFD-43AD-ABC0-D5B5CEA40675}" destId="{BA6CE9EB-E093-46AF-A48E-7B50FF629216}" srcOrd="0" destOrd="0" presId="urn:microsoft.com/office/officeart/2005/8/layout/lProcess2"/>
    <dgm:cxn modelId="{C7A29F45-36D8-4EB6-8F1B-2560F7EC78A4}" type="presOf" srcId="{148F61BC-8B0A-490B-B8EA-8A06271AEC1A}" destId="{B119E1D1-7093-403E-AB61-6424810C5087}" srcOrd="0" destOrd="0" presId="urn:microsoft.com/office/officeart/2005/8/layout/lProcess2"/>
    <dgm:cxn modelId="{AC9AB8D1-3E5D-4188-B398-DF26EFB6476D}" type="presOf" srcId="{A4A3C359-0BD7-4E46-B83C-CF367AA76088}" destId="{FCA02F5F-9787-4726-B453-4AE14552E75F}" srcOrd="1" destOrd="0" presId="urn:microsoft.com/office/officeart/2005/8/layout/lProcess2"/>
    <dgm:cxn modelId="{68B6EAD1-EDB1-4559-97C6-0817A1143CE0}" type="presOf" srcId="{1A66117D-A9A3-4C6C-AB9B-E1F55C0DD314}" destId="{68C00C17-5EDF-46F4-BB67-A44F1A6AC819}" srcOrd="0" destOrd="0" presId="urn:microsoft.com/office/officeart/2005/8/layout/lProcess2"/>
    <dgm:cxn modelId="{297D5992-66A8-4AF8-90E1-9351E1F421F1}" type="presOf" srcId="{AFB683A7-925F-4444-908D-A670B98E7A4D}" destId="{9EB47750-0BAF-427A-AD3E-BE1C02744CA4}" srcOrd="1" destOrd="0" presId="urn:microsoft.com/office/officeart/2005/8/layout/lProcess2"/>
    <dgm:cxn modelId="{01B496DB-029F-494B-8D56-38E062318162}" srcId="{A4A3C359-0BD7-4E46-B83C-CF367AA76088}" destId="{148F61BC-8B0A-490B-B8EA-8A06271AEC1A}" srcOrd="1" destOrd="0" parTransId="{45C0D3FA-EA32-4B7F-929E-8F40A722EDD7}" sibTransId="{DC2AE612-D6C6-43E5-95FF-3D8F5D244073}"/>
    <dgm:cxn modelId="{319A4F0F-7B97-4F46-86FC-7653FF24EA47}" srcId="{1D0DA5AB-D05E-4B73-A63F-D37A90E9F6BE}" destId="{452F0A29-55E1-4514-B0F3-1483CE7E8CF9}" srcOrd="0" destOrd="0" parTransId="{8F78EE15-8500-4E20-B7B8-C6A92863ADF3}" sibTransId="{27CCCF0B-CD60-43E1-9F09-C3DF82AAA277}"/>
    <dgm:cxn modelId="{E0624578-4DC0-446B-8D5A-D94BDA9F8D25}" srcId="{CF51DC51-71EF-4B3A-ACED-27448524FF03}" destId="{5E92CEE5-2F60-457F-908D-BAF204BC36AA}" srcOrd="1" destOrd="0" parTransId="{9E658376-A682-4C7D-95F9-BF1C92BE5B46}" sibTransId="{E6D5AC14-3F41-4700-A977-D4EBB9FC7778}"/>
    <dgm:cxn modelId="{F96255F6-E589-409E-872B-79BAB509D579}" type="presOf" srcId="{1D0DA5AB-D05E-4B73-A63F-D37A90E9F6BE}" destId="{7CC2BB49-2BC6-4F88-906E-C3944066F0AF}" srcOrd="1" destOrd="0" presId="urn:microsoft.com/office/officeart/2005/8/layout/lProcess2"/>
    <dgm:cxn modelId="{D21E8CD7-CB9F-44A1-B60F-CFE2D95EA314}" type="presOf" srcId="{CF51DC51-71EF-4B3A-ACED-27448524FF03}" destId="{5DDD50B5-D6AD-4C38-92B2-AAE2031487A3}" srcOrd="1" destOrd="0" presId="urn:microsoft.com/office/officeart/2005/8/layout/lProcess2"/>
    <dgm:cxn modelId="{E8240537-C15B-49A9-822C-B89065315ED4}" srcId="{8BAE1985-CF58-4059-ABFB-7564A2308E1D}" destId="{1D0DA5AB-D05E-4B73-A63F-D37A90E9F6BE}" srcOrd="1" destOrd="0" parTransId="{F3E91F83-BD25-4D86-BBEA-BE30C78F91A8}" sibTransId="{DFEFBCC5-5C63-496F-BF55-F8477703364B}"/>
    <dgm:cxn modelId="{0AF2965A-BFD8-4242-90C8-9754CF75566A}" type="presOf" srcId="{1D0DA5AB-D05E-4B73-A63F-D37A90E9F6BE}" destId="{20FED876-6BE4-4A7F-AAD4-6FF3BA88465D}" srcOrd="0" destOrd="0" presId="urn:microsoft.com/office/officeart/2005/8/layout/lProcess2"/>
    <dgm:cxn modelId="{A660D4A1-526E-4B36-A09E-9DF6631AA38B}" type="presOf" srcId="{8BAE1985-CF58-4059-ABFB-7564A2308E1D}" destId="{6F2983B2-D605-4C63-B52C-95D32108BE44}" srcOrd="0" destOrd="0" presId="urn:microsoft.com/office/officeart/2005/8/layout/lProcess2"/>
    <dgm:cxn modelId="{7FE2B7F2-CEBE-4597-B4AB-E6BE1958D0EB}" srcId="{411FBCC6-274C-4D5D-B9D7-CC0E314C7415}" destId="{117AFC3D-E55B-4CB4-9771-E62226452769}" srcOrd="0" destOrd="0" parTransId="{ABB9A076-B477-4C76-A2C3-9C7FFA3976AD}" sibTransId="{F1E53445-5AC6-4DA9-8E02-842D6A451011}"/>
    <dgm:cxn modelId="{F1EE834D-4150-4F8F-8D96-395BB34CF577}" srcId="{AFB683A7-925F-4444-908D-A670B98E7A4D}" destId="{17BAD91B-4589-43A5-961F-636C24D38395}" srcOrd="2" destOrd="0" parTransId="{30E22572-600E-447E-A0A1-EDA2F504F436}" sibTransId="{24A7B7A7-9D57-4271-AD25-A28B16ED9196}"/>
    <dgm:cxn modelId="{F403093C-82F0-4A13-BAE2-5CB1D16EC6EE}" srcId="{8BAE1985-CF58-4059-ABFB-7564A2308E1D}" destId="{CF51DC51-71EF-4B3A-ACED-27448524FF03}" srcOrd="4" destOrd="0" parTransId="{D602C95E-02FC-4FBC-B7A1-F17698F45BB5}" sibTransId="{609E0866-D9D9-42B3-9254-58AD2C874639}"/>
    <dgm:cxn modelId="{D17279BE-2D6C-4876-8643-9F32E0C3EDC6}" srcId="{8BAE1985-CF58-4059-ABFB-7564A2308E1D}" destId="{A4A3C359-0BD7-4E46-B83C-CF367AA76088}" srcOrd="2" destOrd="0" parTransId="{09B32672-E51B-4929-8692-C01AB825CA6C}" sibTransId="{C0CF1273-7674-4596-A69D-2344B24B744B}"/>
    <dgm:cxn modelId="{4892EE3D-1B24-4E48-8FB0-8BB2FEAFDDD0}" srcId="{CF51DC51-71EF-4B3A-ACED-27448524FF03}" destId="{C432460D-EFF0-41A5-9FC3-52B8B8B08089}" srcOrd="0" destOrd="0" parTransId="{4F84A2A5-8560-41DE-8055-767A7FD0C8D6}" sibTransId="{92F37918-5D0C-4604-81BE-3777DA8CFC05}"/>
    <dgm:cxn modelId="{DB4F2AF8-1D75-46B8-B1A1-8AA366F5FA3C}" srcId="{AFB683A7-925F-4444-908D-A670B98E7A4D}" destId="{BE6E319D-D79F-45D0-99C9-998B34F1D303}" srcOrd="1" destOrd="0" parTransId="{A0DF5AF9-43E9-402D-848E-D888B7D7D270}" sibTransId="{9AD90DC9-2E72-406D-8383-AB38BBD78562}"/>
    <dgm:cxn modelId="{25FA2765-BE3A-4CC2-96FA-01A0B8668753}" type="presOf" srcId="{C6458F53-4C05-46F0-AC54-67270615B3AA}" destId="{4114BD1B-A7C5-410A-8E6D-26F4A9661614}" srcOrd="0" destOrd="0" presId="urn:microsoft.com/office/officeart/2005/8/layout/lProcess2"/>
    <dgm:cxn modelId="{962793C8-D520-4265-994F-030377A1C0CE}" srcId="{8BAE1985-CF58-4059-ABFB-7564A2308E1D}" destId="{411FBCC6-274C-4D5D-B9D7-CC0E314C7415}" srcOrd="3" destOrd="0" parTransId="{6513F848-2983-454B-A810-E1ACDC5B554D}" sibTransId="{1B8A2EFD-CC9A-4A65-B534-4164ADD11406}"/>
    <dgm:cxn modelId="{FF6E4A15-067F-45B4-BFF6-F09E85B67448}" srcId="{AFB683A7-925F-4444-908D-A670B98E7A4D}" destId="{C6458F53-4C05-46F0-AC54-67270615B3AA}" srcOrd="0" destOrd="0" parTransId="{687D6AAA-94B1-45CD-99CC-ACE47A6FC5E8}" sibTransId="{546892CC-2A4B-49AC-A3FE-CD6A6D3C706D}"/>
    <dgm:cxn modelId="{4FAB79F3-CFE0-4552-887A-6A8EA8EADDB8}" type="presOf" srcId="{7170A55B-E76F-49DC-BC27-54EFD4F2400A}" destId="{62447376-1757-4CF9-AFA8-F72F603ABCDC}" srcOrd="0" destOrd="0" presId="urn:microsoft.com/office/officeart/2005/8/layout/lProcess2"/>
    <dgm:cxn modelId="{2FE4F292-00A4-41EA-9E86-F471B66C85CA}" type="presOf" srcId="{C432460D-EFF0-41A5-9FC3-52B8B8B08089}" destId="{7837236F-1FD4-4766-9355-1134848C8BF0}" srcOrd="0" destOrd="0" presId="urn:microsoft.com/office/officeart/2005/8/layout/lProcess2"/>
    <dgm:cxn modelId="{F8DCF741-4089-46D2-AF76-4C9C0B0BC6DA}" type="presOf" srcId="{AFB683A7-925F-4444-908D-A670B98E7A4D}" destId="{FCDE56D2-4409-4B4E-BB3D-1930802F26FD}" srcOrd="0" destOrd="0" presId="urn:microsoft.com/office/officeart/2005/8/layout/lProcess2"/>
    <dgm:cxn modelId="{FABA4A5E-0C59-477C-A279-7877BE04C05F}" type="presOf" srcId="{452F0A29-55E1-4514-B0F3-1483CE7E8CF9}" destId="{84F31165-A6AF-4371-9BEE-076F72CC735A}" srcOrd="0" destOrd="0" presId="urn:microsoft.com/office/officeart/2005/8/layout/lProcess2"/>
    <dgm:cxn modelId="{B9E6563B-EF84-4367-8FEE-4461B128F201}" type="presOf" srcId="{A4A3C359-0BD7-4E46-B83C-CF367AA76088}" destId="{4FB192EE-2658-4FD4-BA3E-04BAF7C1DC84}" srcOrd="0" destOrd="0" presId="urn:microsoft.com/office/officeart/2005/8/layout/lProcess2"/>
    <dgm:cxn modelId="{589302A4-2BA1-4BA1-AE19-46CF12AAE809}" srcId="{8BAE1985-CF58-4059-ABFB-7564A2308E1D}" destId="{AFB683A7-925F-4444-908D-A670B98E7A4D}" srcOrd="0" destOrd="0" parTransId="{4BF65226-5A96-4B23-A28F-2AEBB15DA2CA}" sibTransId="{8E9E0B58-3237-45CD-AB7B-65822051F893}"/>
    <dgm:cxn modelId="{91889C72-8493-4D85-B13E-9442E5846EC8}" srcId="{1D0DA5AB-D05E-4B73-A63F-D37A90E9F6BE}" destId="{1A66117D-A9A3-4C6C-AB9B-E1F55C0DD314}" srcOrd="2" destOrd="0" parTransId="{8AEA8356-A275-4E7A-9D79-20F4FFBE6F3D}" sibTransId="{0E3D1F07-3FEE-4603-B0D5-BD6B8576EC35}"/>
    <dgm:cxn modelId="{FD0E4551-FA4D-4F0D-9E71-D613D819BB73}" type="presOf" srcId="{117AFC3D-E55B-4CB4-9771-E62226452769}" destId="{76984804-1FDA-44C4-9C4B-8532AE5B6EB3}" srcOrd="0" destOrd="0" presId="urn:microsoft.com/office/officeart/2005/8/layout/lProcess2"/>
    <dgm:cxn modelId="{59E8C957-FC0B-4B89-9C34-D77AE93C212B}" srcId="{A4A3C359-0BD7-4E46-B83C-CF367AA76088}" destId="{E0632237-6BFD-43AD-ABC0-D5B5CEA40675}" srcOrd="0" destOrd="0" parTransId="{D5A0DFE9-CCB0-4560-BD18-1B3561FCB0E6}" sibTransId="{66C79686-C27B-4B58-8C3D-3806426478B8}"/>
    <dgm:cxn modelId="{C55E6547-9E39-43AF-AF39-82C1519C5C9C}" type="presOf" srcId="{BE6E319D-D79F-45D0-99C9-998B34F1D303}" destId="{1286EF64-0D36-4F25-AAFE-14113D88955B}" srcOrd="0" destOrd="0" presId="urn:microsoft.com/office/officeart/2005/8/layout/lProcess2"/>
    <dgm:cxn modelId="{9CF0770C-67A2-44DE-91F2-0595147ADD4B}" srcId="{1D0DA5AB-D05E-4B73-A63F-D37A90E9F6BE}" destId="{7170A55B-E76F-49DC-BC27-54EFD4F2400A}" srcOrd="1" destOrd="0" parTransId="{4D89FD59-EDF2-45E7-82E0-2E9AA9F02E05}" sibTransId="{D3C5A34B-9259-49E3-A335-E3C8A245514D}"/>
    <dgm:cxn modelId="{47E4D571-AB7D-4FAD-B8C0-E9672074AF33}" type="presOf" srcId="{CF51DC51-71EF-4B3A-ACED-27448524FF03}" destId="{DF9A79AB-A6A5-415B-AD98-55BD7742D6F1}" srcOrd="0" destOrd="0" presId="urn:microsoft.com/office/officeart/2005/8/layout/lProcess2"/>
    <dgm:cxn modelId="{2708B856-4802-47EC-AC82-1330B3ACAA3F}" type="presOf" srcId="{17BAD91B-4589-43A5-961F-636C24D38395}" destId="{C4C9BCFA-87A3-4D02-8101-77EB30433445}" srcOrd="0" destOrd="0" presId="urn:microsoft.com/office/officeart/2005/8/layout/lProcess2"/>
    <dgm:cxn modelId="{200DCBFC-8836-4BDF-853D-82BC579C198A}" type="presParOf" srcId="{6F2983B2-D605-4C63-B52C-95D32108BE44}" destId="{36E0620B-5630-4473-B4FD-725A7B3B0E4D}" srcOrd="0" destOrd="0" presId="urn:microsoft.com/office/officeart/2005/8/layout/lProcess2"/>
    <dgm:cxn modelId="{DF58EA4E-FF2D-4120-A40F-111E65076E00}" type="presParOf" srcId="{36E0620B-5630-4473-B4FD-725A7B3B0E4D}" destId="{FCDE56D2-4409-4B4E-BB3D-1930802F26FD}" srcOrd="0" destOrd="0" presId="urn:microsoft.com/office/officeart/2005/8/layout/lProcess2"/>
    <dgm:cxn modelId="{15A26E06-C1B6-40C7-AB1C-0709EE430D64}" type="presParOf" srcId="{36E0620B-5630-4473-B4FD-725A7B3B0E4D}" destId="{9EB47750-0BAF-427A-AD3E-BE1C02744CA4}" srcOrd="1" destOrd="0" presId="urn:microsoft.com/office/officeart/2005/8/layout/lProcess2"/>
    <dgm:cxn modelId="{E1399B6F-9B59-49AD-8D50-CA4C193BA2AC}" type="presParOf" srcId="{36E0620B-5630-4473-B4FD-725A7B3B0E4D}" destId="{013ADD0E-A2CD-4EE5-8157-09FEACCF5E6C}" srcOrd="2" destOrd="0" presId="urn:microsoft.com/office/officeart/2005/8/layout/lProcess2"/>
    <dgm:cxn modelId="{FF912CDF-98A3-40E2-876C-B7374BDF88F7}" type="presParOf" srcId="{013ADD0E-A2CD-4EE5-8157-09FEACCF5E6C}" destId="{449006B0-ECE4-4799-9428-2C6A63C85E26}" srcOrd="0" destOrd="0" presId="urn:microsoft.com/office/officeart/2005/8/layout/lProcess2"/>
    <dgm:cxn modelId="{CE03B919-C86A-4F31-A46D-456BD7B042DF}" type="presParOf" srcId="{449006B0-ECE4-4799-9428-2C6A63C85E26}" destId="{4114BD1B-A7C5-410A-8E6D-26F4A9661614}" srcOrd="0" destOrd="0" presId="urn:microsoft.com/office/officeart/2005/8/layout/lProcess2"/>
    <dgm:cxn modelId="{A23FDDA0-5365-4999-B22F-E94CBBEF5CD6}" type="presParOf" srcId="{449006B0-ECE4-4799-9428-2C6A63C85E26}" destId="{91469E92-C4FF-48C3-AD97-628D95F2050E}" srcOrd="1" destOrd="0" presId="urn:microsoft.com/office/officeart/2005/8/layout/lProcess2"/>
    <dgm:cxn modelId="{3435435D-A20F-4F93-B57C-20C907FC0887}" type="presParOf" srcId="{449006B0-ECE4-4799-9428-2C6A63C85E26}" destId="{1286EF64-0D36-4F25-AAFE-14113D88955B}" srcOrd="2" destOrd="0" presId="urn:microsoft.com/office/officeart/2005/8/layout/lProcess2"/>
    <dgm:cxn modelId="{55B75F53-C139-44DA-909E-266832F35EA4}" type="presParOf" srcId="{449006B0-ECE4-4799-9428-2C6A63C85E26}" destId="{7C61969A-F4B5-49F1-B059-5F94DEBB4D2D}" srcOrd="3" destOrd="0" presId="urn:microsoft.com/office/officeart/2005/8/layout/lProcess2"/>
    <dgm:cxn modelId="{8EEEA594-6AE3-4B4F-A0F7-19108CCA05DE}" type="presParOf" srcId="{449006B0-ECE4-4799-9428-2C6A63C85E26}" destId="{C4C9BCFA-87A3-4D02-8101-77EB30433445}" srcOrd="4" destOrd="0" presId="urn:microsoft.com/office/officeart/2005/8/layout/lProcess2"/>
    <dgm:cxn modelId="{4B865C52-0AA9-4370-AEB0-AE794F613551}" type="presParOf" srcId="{6F2983B2-D605-4C63-B52C-95D32108BE44}" destId="{A331EBAE-B90B-41A2-A5F1-90EF0C7F5D30}" srcOrd="1" destOrd="0" presId="urn:microsoft.com/office/officeart/2005/8/layout/lProcess2"/>
    <dgm:cxn modelId="{8B501767-F1C8-44F2-AB10-7271E763848E}" type="presParOf" srcId="{6F2983B2-D605-4C63-B52C-95D32108BE44}" destId="{8C413F67-9BC4-4100-8E84-22A1E1B5EEA2}" srcOrd="2" destOrd="0" presId="urn:microsoft.com/office/officeart/2005/8/layout/lProcess2"/>
    <dgm:cxn modelId="{4FFF76BE-6D3F-4314-9714-F8237919D11A}" type="presParOf" srcId="{8C413F67-9BC4-4100-8E84-22A1E1B5EEA2}" destId="{20FED876-6BE4-4A7F-AAD4-6FF3BA88465D}" srcOrd="0" destOrd="0" presId="urn:microsoft.com/office/officeart/2005/8/layout/lProcess2"/>
    <dgm:cxn modelId="{C07F594A-614B-46D9-9BAB-9BFD997C658F}" type="presParOf" srcId="{8C413F67-9BC4-4100-8E84-22A1E1B5EEA2}" destId="{7CC2BB49-2BC6-4F88-906E-C3944066F0AF}" srcOrd="1" destOrd="0" presId="urn:microsoft.com/office/officeart/2005/8/layout/lProcess2"/>
    <dgm:cxn modelId="{B6E7BA31-8589-46EA-BB4A-86155B38DDB5}" type="presParOf" srcId="{8C413F67-9BC4-4100-8E84-22A1E1B5EEA2}" destId="{4119DEF6-B33F-4F20-91EC-02FF213A22AC}" srcOrd="2" destOrd="0" presId="urn:microsoft.com/office/officeart/2005/8/layout/lProcess2"/>
    <dgm:cxn modelId="{3FFA0D3A-0664-498E-A92F-9D61F48243E8}" type="presParOf" srcId="{4119DEF6-B33F-4F20-91EC-02FF213A22AC}" destId="{2A93A5E3-6415-4440-B5E0-527ABA4C0307}" srcOrd="0" destOrd="0" presId="urn:microsoft.com/office/officeart/2005/8/layout/lProcess2"/>
    <dgm:cxn modelId="{96D39C7D-A2C3-47E6-AE57-EF4FA2AFF2CC}" type="presParOf" srcId="{2A93A5E3-6415-4440-B5E0-527ABA4C0307}" destId="{84F31165-A6AF-4371-9BEE-076F72CC735A}" srcOrd="0" destOrd="0" presId="urn:microsoft.com/office/officeart/2005/8/layout/lProcess2"/>
    <dgm:cxn modelId="{80F893F2-DCED-4464-9ACA-18F7F38127D1}" type="presParOf" srcId="{2A93A5E3-6415-4440-B5E0-527ABA4C0307}" destId="{D942C35F-53E1-4F43-B592-4F8BB8906E43}" srcOrd="1" destOrd="0" presId="urn:microsoft.com/office/officeart/2005/8/layout/lProcess2"/>
    <dgm:cxn modelId="{043BFF2C-3D56-40E9-A3FF-406F396E2993}" type="presParOf" srcId="{2A93A5E3-6415-4440-B5E0-527ABA4C0307}" destId="{62447376-1757-4CF9-AFA8-F72F603ABCDC}" srcOrd="2" destOrd="0" presId="urn:microsoft.com/office/officeart/2005/8/layout/lProcess2"/>
    <dgm:cxn modelId="{97A759A4-9508-462D-9C58-134C686D6D42}" type="presParOf" srcId="{2A93A5E3-6415-4440-B5E0-527ABA4C0307}" destId="{A079D103-84D8-4A14-B64D-CB71E9451866}" srcOrd="3" destOrd="0" presId="urn:microsoft.com/office/officeart/2005/8/layout/lProcess2"/>
    <dgm:cxn modelId="{35B7432E-4E6E-4629-BD1B-2055D911721E}" type="presParOf" srcId="{2A93A5E3-6415-4440-B5E0-527ABA4C0307}" destId="{68C00C17-5EDF-46F4-BB67-A44F1A6AC819}" srcOrd="4" destOrd="0" presId="urn:microsoft.com/office/officeart/2005/8/layout/lProcess2"/>
    <dgm:cxn modelId="{750B1F79-1439-4875-B7F6-AF74DAFA2833}" type="presParOf" srcId="{6F2983B2-D605-4C63-B52C-95D32108BE44}" destId="{78CE987C-93AD-4260-BD74-AAA62361F785}" srcOrd="3" destOrd="0" presId="urn:microsoft.com/office/officeart/2005/8/layout/lProcess2"/>
    <dgm:cxn modelId="{FC603E57-7800-45C4-A3C6-89C523E5D281}" type="presParOf" srcId="{6F2983B2-D605-4C63-B52C-95D32108BE44}" destId="{2DA8E72A-FDE6-4DBD-978A-C02E401E059C}" srcOrd="4" destOrd="0" presId="urn:microsoft.com/office/officeart/2005/8/layout/lProcess2"/>
    <dgm:cxn modelId="{CDD23B21-A935-4DBD-9A87-72036FA295F8}" type="presParOf" srcId="{2DA8E72A-FDE6-4DBD-978A-C02E401E059C}" destId="{4FB192EE-2658-4FD4-BA3E-04BAF7C1DC84}" srcOrd="0" destOrd="0" presId="urn:microsoft.com/office/officeart/2005/8/layout/lProcess2"/>
    <dgm:cxn modelId="{7467FF04-FDA7-4C7D-B8AA-F8B8496C6A01}" type="presParOf" srcId="{2DA8E72A-FDE6-4DBD-978A-C02E401E059C}" destId="{FCA02F5F-9787-4726-B453-4AE14552E75F}" srcOrd="1" destOrd="0" presId="urn:microsoft.com/office/officeart/2005/8/layout/lProcess2"/>
    <dgm:cxn modelId="{B7CBA297-E67E-4568-A49B-4A4E2295AD74}" type="presParOf" srcId="{2DA8E72A-FDE6-4DBD-978A-C02E401E059C}" destId="{7DDEA9E7-C478-4222-B834-3F0E53909E75}" srcOrd="2" destOrd="0" presId="urn:microsoft.com/office/officeart/2005/8/layout/lProcess2"/>
    <dgm:cxn modelId="{316550B2-4AB8-4A1A-AF82-4009E773E8A5}" type="presParOf" srcId="{7DDEA9E7-C478-4222-B834-3F0E53909E75}" destId="{C6D2679A-E978-4D3E-8D7E-0ED9176D58EB}" srcOrd="0" destOrd="0" presId="urn:microsoft.com/office/officeart/2005/8/layout/lProcess2"/>
    <dgm:cxn modelId="{238C8DD8-9FDA-45A2-BCAE-7AA015EFEA83}" type="presParOf" srcId="{C6D2679A-E978-4D3E-8D7E-0ED9176D58EB}" destId="{BA6CE9EB-E093-46AF-A48E-7B50FF629216}" srcOrd="0" destOrd="0" presId="urn:microsoft.com/office/officeart/2005/8/layout/lProcess2"/>
    <dgm:cxn modelId="{8F6CEE11-14C7-434A-9FAA-32DC7E88A81B}" type="presParOf" srcId="{C6D2679A-E978-4D3E-8D7E-0ED9176D58EB}" destId="{42DA4DA2-F74E-40D7-9CCD-9717531340BD}" srcOrd="1" destOrd="0" presId="urn:microsoft.com/office/officeart/2005/8/layout/lProcess2"/>
    <dgm:cxn modelId="{9126DFAF-9FD0-47ED-B272-94EC2482554D}" type="presParOf" srcId="{C6D2679A-E978-4D3E-8D7E-0ED9176D58EB}" destId="{B119E1D1-7093-403E-AB61-6424810C5087}" srcOrd="2" destOrd="0" presId="urn:microsoft.com/office/officeart/2005/8/layout/lProcess2"/>
    <dgm:cxn modelId="{89EC80A4-FCE3-47EA-A209-BD1705ECA1E3}" type="presParOf" srcId="{6F2983B2-D605-4C63-B52C-95D32108BE44}" destId="{3AA30CDE-7409-442C-AA68-E03E238BA5CD}" srcOrd="5" destOrd="0" presId="urn:microsoft.com/office/officeart/2005/8/layout/lProcess2"/>
    <dgm:cxn modelId="{5B8768E9-A45E-429E-ACA1-EC164E9694DF}" type="presParOf" srcId="{6F2983B2-D605-4C63-B52C-95D32108BE44}" destId="{B6EA6A8D-9225-40E0-918C-C3E91EF5AD33}" srcOrd="6" destOrd="0" presId="urn:microsoft.com/office/officeart/2005/8/layout/lProcess2"/>
    <dgm:cxn modelId="{89240F7F-166C-466E-9609-F8746487C7C7}" type="presParOf" srcId="{B6EA6A8D-9225-40E0-918C-C3E91EF5AD33}" destId="{261D414C-9857-444F-A0C2-4046EA8384A6}" srcOrd="0" destOrd="0" presId="urn:microsoft.com/office/officeart/2005/8/layout/lProcess2"/>
    <dgm:cxn modelId="{BF6C3333-1F7E-48EA-9E0C-3E23B2C5DF6D}" type="presParOf" srcId="{B6EA6A8D-9225-40E0-918C-C3E91EF5AD33}" destId="{B3A28488-27DE-48CA-A0E4-47CC23F9613B}" srcOrd="1" destOrd="0" presId="urn:microsoft.com/office/officeart/2005/8/layout/lProcess2"/>
    <dgm:cxn modelId="{3E98C666-AB72-4496-AC46-DFA1F2CB6222}" type="presParOf" srcId="{B6EA6A8D-9225-40E0-918C-C3E91EF5AD33}" destId="{45DD6B44-F9FE-4A3E-A687-FB80FDCE4C17}" srcOrd="2" destOrd="0" presId="urn:microsoft.com/office/officeart/2005/8/layout/lProcess2"/>
    <dgm:cxn modelId="{3E141BD8-0437-43BE-9B99-75524137D3F0}" type="presParOf" srcId="{45DD6B44-F9FE-4A3E-A687-FB80FDCE4C17}" destId="{6AD8908D-9F68-4D7C-A5BD-37C56D36BEB0}" srcOrd="0" destOrd="0" presId="urn:microsoft.com/office/officeart/2005/8/layout/lProcess2"/>
    <dgm:cxn modelId="{09415B9F-F505-4656-8BCA-884AD15E455D}" type="presParOf" srcId="{6AD8908D-9F68-4D7C-A5BD-37C56D36BEB0}" destId="{76984804-1FDA-44C4-9C4B-8532AE5B6EB3}" srcOrd="0" destOrd="0" presId="urn:microsoft.com/office/officeart/2005/8/layout/lProcess2"/>
    <dgm:cxn modelId="{9D41A6A2-A390-4726-8634-1C021D5CE9C3}" type="presParOf" srcId="{6F2983B2-D605-4C63-B52C-95D32108BE44}" destId="{353EBF35-EB10-4EEA-B888-FD383672FAF8}" srcOrd="7" destOrd="0" presId="urn:microsoft.com/office/officeart/2005/8/layout/lProcess2"/>
    <dgm:cxn modelId="{406DE322-D567-461B-8027-897A469F70EB}" type="presParOf" srcId="{6F2983B2-D605-4C63-B52C-95D32108BE44}" destId="{D37532D5-40BA-446A-AA46-3285B22EA327}" srcOrd="8" destOrd="0" presId="urn:microsoft.com/office/officeart/2005/8/layout/lProcess2"/>
    <dgm:cxn modelId="{B4CC8E8E-1CAE-4A38-B089-2C10409D5A6E}" type="presParOf" srcId="{D37532D5-40BA-446A-AA46-3285B22EA327}" destId="{DF9A79AB-A6A5-415B-AD98-55BD7742D6F1}" srcOrd="0" destOrd="0" presId="urn:microsoft.com/office/officeart/2005/8/layout/lProcess2"/>
    <dgm:cxn modelId="{1058C14C-6F9F-451E-99D7-33106A13A912}" type="presParOf" srcId="{D37532D5-40BA-446A-AA46-3285B22EA327}" destId="{5DDD50B5-D6AD-4C38-92B2-AAE2031487A3}" srcOrd="1" destOrd="0" presId="urn:microsoft.com/office/officeart/2005/8/layout/lProcess2"/>
    <dgm:cxn modelId="{3AD9772C-3877-419A-859B-B1AD12CB0FFE}" type="presParOf" srcId="{D37532D5-40BA-446A-AA46-3285B22EA327}" destId="{C99B3C71-D3DD-495B-A278-8D899E6256DF}" srcOrd="2" destOrd="0" presId="urn:microsoft.com/office/officeart/2005/8/layout/lProcess2"/>
    <dgm:cxn modelId="{C165D036-D16F-413D-99AE-6CF0F1D51A18}" type="presParOf" srcId="{C99B3C71-D3DD-495B-A278-8D899E6256DF}" destId="{09343EE4-FEE4-4413-97E0-877A07B7B470}" srcOrd="0" destOrd="0" presId="urn:microsoft.com/office/officeart/2005/8/layout/lProcess2"/>
    <dgm:cxn modelId="{373AC5BF-C2A5-4241-9C47-886769710780}" type="presParOf" srcId="{09343EE4-FEE4-4413-97E0-877A07B7B470}" destId="{7837236F-1FD4-4766-9355-1134848C8BF0}" srcOrd="0" destOrd="0" presId="urn:microsoft.com/office/officeart/2005/8/layout/lProcess2"/>
    <dgm:cxn modelId="{197CCBB6-60BD-41D0-981B-2FD27D416001}" type="presParOf" srcId="{09343EE4-FEE4-4413-97E0-877A07B7B470}" destId="{679C04EF-A638-4DD1-B56C-7D03A0D3A18A}" srcOrd="1" destOrd="0" presId="urn:microsoft.com/office/officeart/2005/8/layout/lProcess2"/>
    <dgm:cxn modelId="{6F8CB068-C2DD-4F6D-BFAE-2ED4EF7C6B19}" type="presParOf" srcId="{09343EE4-FEE4-4413-97E0-877A07B7B470}" destId="{09F560B4-1B79-4999-9CEB-FCDB70819451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FA0E4F-DAE1-4A0B-8309-810E68D902CC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4B924E-628B-4BAF-877A-2461517E989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b="1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Образование ЗУ из ЗУ, предоставленного для комплексного освоения территории в целях строительства жилья экономического класса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i="1" dirty="0" smtClean="0">
              <a:latin typeface="Cambria" pitchFamily="18" charset="0"/>
            </a:rPr>
            <a:t>(пп.5 п.4 ст.46.6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200" b="0" i="1" dirty="0" smtClean="0">
              <a:latin typeface="Cambria" pitchFamily="18" charset="0"/>
            </a:rPr>
            <a:t>Градостроительного кодекса РФ)</a:t>
          </a:r>
          <a:endParaRPr lang="ru-RU" sz="1200" dirty="0"/>
        </a:p>
      </dgm:t>
    </dgm:pt>
    <dgm:pt modelId="{DAC2095A-C6FF-4696-918A-6AB612116766}" type="parTrans" cxnId="{E0B100C7-4A15-4D9A-91DD-A69A99E0BB5F}">
      <dgm:prSet/>
      <dgm:spPr/>
      <dgm:t>
        <a:bodyPr/>
        <a:lstStyle/>
        <a:p>
          <a:endParaRPr lang="ru-RU"/>
        </a:p>
      </dgm:t>
    </dgm:pt>
    <dgm:pt modelId="{601B5279-4FA4-4303-BCDB-B854261ADF4C}" type="sibTrans" cxnId="{E0B100C7-4A15-4D9A-91DD-A69A99E0BB5F}">
      <dgm:prSet/>
      <dgm:spPr/>
      <dgm:t>
        <a:bodyPr/>
        <a:lstStyle/>
        <a:p>
          <a:endParaRPr lang="ru-RU"/>
        </a:p>
      </dgm:t>
    </dgm:pt>
    <dgm:pt modelId="{312058A2-608C-46DE-B914-13FCD622C6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Лицо,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заключившее договор</a:t>
          </a:r>
          <a:endParaRPr lang="ru-RU" sz="1400" dirty="0"/>
        </a:p>
      </dgm:t>
    </dgm:pt>
    <dgm:pt modelId="{14CDE692-DE6C-448B-B468-FF0FEA47D161}" type="parTrans" cxnId="{43B6177D-50C0-4100-9C23-759E4001F244}">
      <dgm:prSet/>
      <dgm:spPr/>
      <dgm:t>
        <a:bodyPr/>
        <a:lstStyle/>
        <a:p>
          <a:endParaRPr lang="ru-RU"/>
        </a:p>
      </dgm:t>
    </dgm:pt>
    <dgm:pt modelId="{C073AF98-92C6-4BDA-BCA5-8DD9182244B7}" type="sibTrans" cxnId="{43B6177D-50C0-4100-9C23-759E4001F244}">
      <dgm:prSet/>
      <dgm:spPr/>
      <dgm:t>
        <a:bodyPr/>
        <a:lstStyle/>
        <a:p>
          <a:endParaRPr lang="ru-RU"/>
        </a:p>
      </dgm:t>
    </dgm:pt>
    <dgm:pt modelId="{B98A04FF-4DE9-4DC5-8649-0F8CB32F919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200" b="1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200" b="1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Образование ЗУ путем перераспределения земель и (или) ЗУ, находящихся в государственной или муниципальной собственности, и ЗУ, находящихся в частной собственности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i="1" dirty="0" smtClean="0">
              <a:latin typeface="Cambria" pitchFamily="18" charset="0"/>
            </a:rPr>
            <a:t>(п.11 ст.39.29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200" b="0" i="1" dirty="0" smtClean="0">
              <a:latin typeface="Cambria" pitchFamily="18" charset="0"/>
            </a:rPr>
            <a:t>Земельного кодекса РФ)</a:t>
          </a:r>
          <a:endParaRPr lang="ru-RU" sz="1200" dirty="0"/>
        </a:p>
      </dgm:t>
    </dgm:pt>
    <dgm:pt modelId="{5AD6A655-6A0F-4129-8291-15676817BA9E}" type="parTrans" cxnId="{CC38D34A-D526-421A-A670-5BE5EEC48C1E}">
      <dgm:prSet/>
      <dgm:spPr/>
      <dgm:t>
        <a:bodyPr/>
        <a:lstStyle/>
        <a:p>
          <a:endParaRPr lang="ru-RU"/>
        </a:p>
      </dgm:t>
    </dgm:pt>
    <dgm:pt modelId="{A5641C76-496E-47E4-BC7C-13A139A088C3}" type="sibTrans" cxnId="{CC38D34A-D526-421A-A670-5BE5EEC48C1E}">
      <dgm:prSet/>
      <dgm:spPr/>
      <dgm:t>
        <a:bodyPr/>
        <a:lstStyle/>
        <a:p>
          <a:endParaRPr lang="ru-RU"/>
        </a:p>
      </dgm:t>
    </dgm:pt>
    <dgm:pt modelId="{E4DFDCDD-D22D-440A-9492-27F9CF4BB6A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Собственники (гражданин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или ЮЛ)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земельного участка, участвующего в </a:t>
          </a:r>
          <a:r>
            <a:rPr lang="ru-RU" sz="1400" b="1" dirty="0" err="1" smtClean="0">
              <a:latin typeface="Cambria" pitchFamily="18" charset="0"/>
            </a:rPr>
            <a:t>перераспределе-нии</a:t>
          </a:r>
          <a:endParaRPr lang="ru-RU" sz="1400" dirty="0"/>
        </a:p>
      </dgm:t>
    </dgm:pt>
    <dgm:pt modelId="{B4426ED3-9C9E-4537-91D2-F6384CEA2A2C}" type="parTrans" cxnId="{A38C54DF-E184-4C11-8769-A15253727F90}">
      <dgm:prSet/>
      <dgm:spPr/>
      <dgm:t>
        <a:bodyPr/>
        <a:lstStyle/>
        <a:p>
          <a:endParaRPr lang="ru-RU"/>
        </a:p>
      </dgm:t>
    </dgm:pt>
    <dgm:pt modelId="{5990C1B3-A591-4081-81C8-ED24520E16BE}" type="sibTrans" cxnId="{A38C54DF-E184-4C11-8769-A15253727F90}">
      <dgm:prSet/>
      <dgm:spPr/>
      <dgm:t>
        <a:bodyPr/>
        <a:lstStyle/>
        <a:p>
          <a:endParaRPr lang="ru-RU"/>
        </a:p>
      </dgm:t>
    </dgm:pt>
    <dgm:pt modelId="{1A5FF3E0-3D23-47BC-A7ED-6661900BC8C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100" b="1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100" b="1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Уточнение границ ЗУ, находящегося в государственной или муниципальной собственности и который планируется  перераспределить с ЗУ, находящимся в частной собственности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i="1" dirty="0" smtClean="0">
              <a:latin typeface="Cambria" pitchFamily="18" charset="0"/>
            </a:rPr>
            <a:t>(п.12 ст.39.29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i="1" dirty="0" smtClean="0">
              <a:latin typeface="Cambria" pitchFamily="18" charset="0"/>
            </a:rPr>
            <a:t>Земельного кодекса РФ)</a:t>
          </a:r>
          <a:endParaRPr lang="ru-RU" sz="1200" dirty="0"/>
        </a:p>
      </dgm:t>
    </dgm:pt>
    <dgm:pt modelId="{22C3BB00-9389-4B78-8B85-266557DF9255}" type="parTrans" cxnId="{AD02F642-38F7-4FC4-B4A0-D9241A111F18}">
      <dgm:prSet/>
      <dgm:spPr/>
      <dgm:t>
        <a:bodyPr/>
        <a:lstStyle/>
        <a:p>
          <a:endParaRPr lang="ru-RU"/>
        </a:p>
      </dgm:t>
    </dgm:pt>
    <dgm:pt modelId="{CCDB6B90-9284-4C39-8D7E-AE2857C88F12}" type="sibTrans" cxnId="{AD02F642-38F7-4FC4-B4A0-D9241A111F18}">
      <dgm:prSet/>
      <dgm:spPr/>
      <dgm:t>
        <a:bodyPr/>
        <a:lstStyle/>
        <a:p>
          <a:endParaRPr lang="ru-RU"/>
        </a:p>
      </dgm:t>
    </dgm:pt>
    <dgm:pt modelId="{6DC91E77-E61F-4575-AFF4-F65E0AFCB15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Собственники (гражданин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или ЮЛ)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земельного участка, участвующего в </a:t>
          </a:r>
          <a:r>
            <a:rPr lang="ru-RU" sz="1400" b="1" dirty="0" err="1" smtClean="0">
              <a:latin typeface="Cambria" pitchFamily="18" charset="0"/>
            </a:rPr>
            <a:t>перераспределе-нии</a:t>
          </a:r>
          <a:endParaRPr lang="ru-RU" sz="1400" dirty="0"/>
        </a:p>
      </dgm:t>
    </dgm:pt>
    <dgm:pt modelId="{C79D29AC-EA5F-47F3-8AA6-51B1B3AE4625}" type="parTrans" cxnId="{91FC2C91-ED7D-43A3-BA9C-ED22AE08AC10}">
      <dgm:prSet/>
      <dgm:spPr/>
      <dgm:t>
        <a:bodyPr/>
        <a:lstStyle/>
        <a:p>
          <a:endParaRPr lang="ru-RU"/>
        </a:p>
      </dgm:t>
    </dgm:pt>
    <dgm:pt modelId="{FD690BAA-F02F-436C-BA90-ACEB96C7004B}" type="sibTrans" cxnId="{91FC2C91-ED7D-43A3-BA9C-ED22AE08AC10}">
      <dgm:prSet/>
      <dgm:spPr/>
      <dgm:t>
        <a:bodyPr/>
        <a:lstStyle/>
        <a:p>
          <a:endParaRPr lang="ru-RU"/>
        </a:p>
      </dgm:t>
    </dgm:pt>
    <dgm:pt modelId="{547DAAFD-52D7-4255-A983-CCBB78CE572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Образование ЗУ, подлежащих изъятию, ЗУ, предоставляемых взамен изымаемых ЗУ, или уточнение границ ЗУ в связи с изъятием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i="1" dirty="0" smtClean="0">
              <a:latin typeface="Cambria" pitchFamily="18" charset="0"/>
            </a:rPr>
            <a:t>(пп.4 п.1 ст.56.7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0" i="1" dirty="0" smtClean="0">
              <a:latin typeface="Cambria" pitchFamily="18" charset="0"/>
            </a:rPr>
            <a:t>Земельного кодекса РФ)</a:t>
          </a:r>
          <a:endParaRPr lang="ru-RU" sz="1200" b="1" dirty="0">
            <a:latin typeface="Cambria" pitchFamily="18" charset="0"/>
          </a:endParaRPr>
        </a:p>
      </dgm:t>
    </dgm:pt>
    <dgm:pt modelId="{2CF7FCE3-1336-4BC1-B46D-92578417EBA2}" type="parTrans" cxnId="{0ECDC54B-6E38-43FF-B5AC-9117150ED6ED}">
      <dgm:prSet/>
      <dgm:spPr/>
      <dgm:t>
        <a:bodyPr/>
        <a:lstStyle/>
        <a:p>
          <a:endParaRPr lang="ru-RU"/>
        </a:p>
      </dgm:t>
    </dgm:pt>
    <dgm:pt modelId="{7BEECE5A-DC29-41BB-BBE6-9B0866C877EA}" type="sibTrans" cxnId="{0ECDC54B-6E38-43FF-B5AC-9117150ED6ED}">
      <dgm:prSet/>
      <dgm:spPr/>
      <dgm:t>
        <a:bodyPr/>
        <a:lstStyle/>
        <a:p>
          <a:endParaRPr lang="ru-RU"/>
        </a:p>
      </dgm:t>
    </dgm:pt>
    <dgm:pt modelId="{CE7531A1-16FE-4858-BA7C-FDEA60803482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Уполномоченный ОГВ/ОМС, принявший решение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об изъятии</a:t>
          </a:r>
          <a:endParaRPr lang="ru-RU" b="1" dirty="0">
            <a:latin typeface="Cambria" pitchFamily="18" charset="0"/>
          </a:endParaRPr>
        </a:p>
      </dgm:t>
    </dgm:pt>
    <dgm:pt modelId="{3FFB0965-2362-4503-90AD-0FB7C738745C}" type="parTrans" cxnId="{0C6A3F80-04C5-477E-B9BE-BB29EF02C0B0}">
      <dgm:prSet/>
      <dgm:spPr/>
      <dgm:t>
        <a:bodyPr/>
        <a:lstStyle/>
        <a:p>
          <a:endParaRPr lang="ru-RU"/>
        </a:p>
      </dgm:t>
    </dgm:pt>
    <dgm:pt modelId="{5349726D-8DDF-4080-80ED-94E011D7056E}" type="sibTrans" cxnId="{0C6A3F80-04C5-477E-B9BE-BB29EF02C0B0}">
      <dgm:prSet/>
      <dgm:spPr/>
      <dgm:t>
        <a:bodyPr/>
        <a:lstStyle/>
        <a:p>
          <a:endParaRPr lang="ru-RU"/>
        </a:p>
      </dgm:t>
    </dgm:pt>
    <dgm:pt modelId="{770E5815-B729-4079-A10B-5BC4AC13CDFD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Организация, подавшая ходатайство об изъятии</a:t>
          </a:r>
          <a:endParaRPr lang="ru-RU" b="1" dirty="0">
            <a:latin typeface="Cambria" pitchFamily="18" charset="0"/>
          </a:endParaRPr>
        </a:p>
      </dgm:t>
    </dgm:pt>
    <dgm:pt modelId="{AFFDBF96-5B35-42A9-830A-A05761A6E126}" type="parTrans" cxnId="{A7FBA2C2-B36B-46C4-A615-059558B074F4}">
      <dgm:prSet/>
      <dgm:spPr/>
      <dgm:t>
        <a:bodyPr/>
        <a:lstStyle/>
        <a:p>
          <a:endParaRPr lang="ru-RU"/>
        </a:p>
      </dgm:t>
    </dgm:pt>
    <dgm:pt modelId="{3A7E3A73-4645-46CA-9CF4-3FC1E5F87F2B}" type="sibTrans" cxnId="{A7FBA2C2-B36B-46C4-A615-059558B074F4}">
      <dgm:prSet/>
      <dgm:spPr/>
      <dgm:t>
        <a:bodyPr/>
        <a:lstStyle/>
        <a:p>
          <a:endParaRPr lang="ru-RU"/>
        </a:p>
      </dgm:t>
    </dgm:pt>
    <dgm:pt modelId="{D1FC12FA-AD57-4FEE-AE38-C5416F6D785D}" type="pres">
      <dgm:prSet presAssocID="{5BFA0E4F-DAE1-4A0B-8309-810E68D902C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9CDE19-EEF3-4FFC-8F83-37098865F1FA}" type="pres">
      <dgm:prSet presAssocID="{A24B924E-628B-4BAF-877A-2461517E9895}" presName="compNode" presStyleCnt="0"/>
      <dgm:spPr/>
      <dgm:t>
        <a:bodyPr/>
        <a:lstStyle/>
        <a:p>
          <a:endParaRPr lang="ru-RU"/>
        </a:p>
      </dgm:t>
    </dgm:pt>
    <dgm:pt modelId="{65047F91-06BC-475D-B90A-FF6F5BC60036}" type="pres">
      <dgm:prSet presAssocID="{A24B924E-628B-4BAF-877A-2461517E9895}" presName="aNode" presStyleLbl="bgShp" presStyleIdx="0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5CF815F8-078F-4525-B830-AA870C0C2F89}" type="pres">
      <dgm:prSet presAssocID="{A24B924E-628B-4BAF-877A-2461517E9895}" presName="textNode" presStyleLbl="bgShp" presStyleIdx="0" presStyleCnt="4"/>
      <dgm:spPr/>
      <dgm:t>
        <a:bodyPr/>
        <a:lstStyle/>
        <a:p>
          <a:endParaRPr lang="ru-RU"/>
        </a:p>
      </dgm:t>
    </dgm:pt>
    <dgm:pt modelId="{D1EC18AB-16DB-4777-BDEC-BFB3964E9112}" type="pres">
      <dgm:prSet presAssocID="{A24B924E-628B-4BAF-877A-2461517E9895}" presName="compChildNode" presStyleCnt="0"/>
      <dgm:spPr/>
      <dgm:t>
        <a:bodyPr/>
        <a:lstStyle/>
        <a:p>
          <a:endParaRPr lang="ru-RU"/>
        </a:p>
      </dgm:t>
    </dgm:pt>
    <dgm:pt modelId="{CE12999D-97DA-4FBD-94E1-03917E4445E4}" type="pres">
      <dgm:prSet presAssocID="{A24B924E-628B-4BAF-877A-2461517E9895}" presName="theInnerList" presStyleCnt="0"/>
      <dgm:spPr/>
      <dgm:t>
        <a:bodyPr/>
        <a:lstStyle/>
        <a:p>
          <a:endParaRPr lang="ru-RU"/>
        </a:p>
      </dgm:t>
    </dgm:pt>
    <dgm:pt modelId="{1822606E-600F-4A58-B83C-FFAEE6EB9DCE}" type="pres">
      <dgm:prSet presAssocID="{312058A2-608C-46DE-B914-13FCD622C6B7}" presName="childNode" presStyleLbl="node1" presStyleIdx="0" presStyleCnt="5" custScaleY="6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1A863-C177-4410-A291-7F5550C0C3DC}" type="pres">
      <dgm:prSet presAssocID="{A24B924E-628B-4BAF-877A-2461517E9895}" presName="aSpace" presStyleCnt="0"/>
      <dgm:spPr/>
      <dgm:t>
        <a:bodyPr/>
        <a:lstStyle/>
        <a:p>
          <a:endParaRPr lang="ru-RU"/>
        </a:p>
      </dgm:t>
    </dgm:pt>
    <dgm:pt modelId="{765E97C4-6F40-462C-8BE6-6E97D380B427}" type="pres">
      <dgm:prSet presAssocID="{B98A04FF-4DE9-4DC5-8649-0F8CB32F919A}" presName="compNode" presStyleCnt="0"/>
      <dgm:spPr/>
      <dgm:t>
        <a:bodyPr/>
        <a:lstStyle/>
        <a:p>
          <a:endParaRPr lang="ru-RU"/>
        </a:p>
      </dgm:t>
    </dgm:pt>
    <dgm:pt modelId="{D61B0AE6-EED7-45D8-A506-EBBA09E80B97}" type="pres">
      <dgm:prSet presAssocID="{B98A04FF-4DE9-4DC5-8649-0F8CB32F919A}" presName="aNode" presStyleLbl="bgShp" presStyleIdx="1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0F76292-D8C9-4AC3-A8DD-78301A06D176}" type="pres">
      <dgm:prSet presAssocID="{B98A04FF-4DE9-4DC5-8649-0F8CB32F919A}" presName="textNode" presStyleLbl="bgShp" presStyleIdx="1" presStyleCnt="4"/>
      <dgm:spPr/>
      <dgm:t>
        <a:bodyPr/>
        <a:lstStyle/>
        <a:p>
          <a:endParaRPr lang="ru-RU"/>
        </a:p>
      </dgm:t>
    </dgm:pt>
    <dgm:pt modelId="{18E03F5B-2ED5-4422-859E-42A16159396E}" type="pres">
      <dgm:prSet presAssocID="{B98A04FF-4DE9-4DC5-8649-0F8CB32F919A}" presName="compChildNode" presStyleCnt="0"/>
      <dgm:spPr/>
      <dgm:t>
        <a:bodyPr/>
        <a:lstStyle/>
        <a:p>
          <a:endParaRPr lang="ru-RU"/>
        </a:p>
      </dgm:t>
    </dgm:pt>
    <dgm:pt modelId="{145F5580-07B3-4CB4-BE44-7117455CDD0A}" type="pres">
      <dgm:prSet presAssocID="{B98A04FF-4DE9-4DC5-8649-0F8CB32F919A}" presName="theInnerList" presStyleCnt="0"/>
      <dgm:spPr/>
      <dgm:t>
        <a:bodyPr/>
        <a:lstStyle/>
        <a:p>
          <a:endParaRPr lang="ru-RU"/>
        </a:p>
      </dgm:t>
    </dgm:pt>
    <dgm:pt modelId="{71744089-3B55-4502-A9B6-4C203C13E606}" type="pres">
      <dgm:prSet presAssocID="{E4DFDCDD-D22D-440A-9492-27F9CF4BB6A4}" presName="childNode" presStyleLbl="node1" presStyleIdx="1" presStyleCnt="5" custScaleY="6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2D8A8-280E-4387-9843-E723085CA7B5}" type="pres">
      <dgm:prSet presAssocID="{B98A04FF-4DE9-4DC5-8649-0F8CB32F919A}" presName="aSpace" presStyleCnt="0"/>
      <dgm:spPr/>
      <dgm:t>
        <a:bodyPr/>
        <a:lstStyle/>
        <a:p>
          <a:endParaRPr lang="ru-RU"/>
        </a:p>
      </dgm:t>
    </dgm:pt>
    <dgm:pt modelId="{9CF0C5B8-8F21-46CB-98AD-0D96600BE2CF}" type="pres">
      <dgm:prSet presAssocID="{1A5FF3E0-3D23-47BC-A7ED-6661900BC8C1}" presName="compNode" presStyleCnt="0"/>
      <dgm:spPr/>
      <dgm:t>
        <a:bodyPr/>
        <a:lstStyle/>
        <a:p>
          <a:endParaRPr lang="ru-RU"/>
        </a:p>
      </dgm:t>
    </dgm:pt>
    <dgm:pt modelId="{B27BA6B6-F5FD-4045-BAF7-6142F551020C}" type="pres">
      <dgm:prSet presAssocID="{1A5FF3E0-3D23-47BC-A7ED-6661900BC8C1}" presName="aNode" presStyleLbl="bgShp" presStyleIdx="2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732D046-53C7-4B4C-80DB-0AB4E29D2327}" type="pres">
      <dgm:prSet presAssocID="{1A5FF3E0-3D23-47BC-A7ED-6661900BC8C1}" presName="textNode" presStyleLbl="bgShp" presStyleIdx="2" presStyleCnt="4"/>
      <dgm:spPr/>
      <dgm:t>
        <a:bodyPr/>
        <a:lstStyle/>
        <a:p>
          <a:endParaRPr lang="ru-RU"/>
        </a:p>
      </dgm:t>
    </dgm:pt>
    <dgm:pt modelId="{64DB1C05-3F38-48B7-89E1-0FC8D3E74F78}" type="pres">
      <dgm:prSet presAssocID="{1A5FF3E0-3D23-47BC-A7ED-6661900BC8C1}" presName="compChildNode" presStyleCnt="0"/>
      <dgm:spPr/>
      <dgm:t>
        <a:bodyPr/>
        <a:lstStyle/>
        <a:p>
          <a:endParaRPr lang="ru-RU"/>
        </a:p>
      </dgm:t>
    </dgm:pt>
    <dgm:pt modelId="{2069E2EE-592C-42EC-8CA6-305C51F9AA79}" type="pres">
      <dgm:prSet presAssocID="{1A5FF3E0-3D23-47BC-A7ED-6661900BC8C1}" presName="theInnerList" presStyleCnt="0"/>
      <dgm:spPr/>
      <dgm:t>
        <a:bodyPr/>
        <a:lstStyle/>
        <a:p>
          <a:endParaRPr lang="ru-RU"/>
        </a:p>
      </dgm:t>
    </dgm:pt>
    <dgm:pt modelId="{3965FE22-4880-4A32-A636-B16924590E17}" type="pres">
      <dgm:prSet presAssocID="{6DC91E77-E61F-4575-AFF4-F65E0AFCB151}" presName="childNode" presStyleLbl="node1" presStyleIdx="2" presStyleCnt="5" custScaleY="68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24A1B9-AED7-4BD7-B7C7-9A17BBE69BAD}" type="pres">
      <dgm:prSet presAssocID="{1A5FF3E0-3D23-47BC-A7ED-6661900BC8C1}" presName="aSpace" presStyleCnt="0"/>
      <dgm:spPr/>
      <dgm:t>
        <a:bodyPr/>
        <a:lstStyle/>
        <a:p>
          <a:endParaRPr lang="ru-RU"/>
        </a:p>
      </dgm:t>
    </dgm:pt>
    <dgm:pt modelId="{017DDB2B-C9EC-4FF8-8AE1-FFEEBC96C94F}" type="pres">
      <dgm:prSet presAssocID="{547DAAFD-52D7-4255-A983-CCBB78CE5724}" presName="compNode" presStyleCnt="0"/>
      <dgm:spPr/>
      <dgm:t>
        <a:bodyPr/>
        <a:lstStyle/>
        <a:p>
          <a:endParaRPr lang="ru-RU"/>
        </a:p>
      </dgm:t>
    </dgm:pt>
    <dgm:pt modelId="{66D61B8A-656F-4336-A38B-C09EFAD84971}" type="pres">
      <dgm:prSet presAssocID="{547DAAFD-52D7-4255-A983-CCBB78CE5724}" presName="aNode" presStyleLbl="bgShp" presStyleIdx="3" presStyleCnt="4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4CFCF61-B18A-444E-A7AF-3C9C83ED247F}" type="pres">
      <dgm:prSet presAssocID="{547DAAFD-52D7-4255-A983-CCBB78CE5724}" presName="textNode" presStyleLbl="bgShp" presStyleIdx="3" presStyleCnt="4"/>
      <dgm:spPr/>
      <dgm:t>
        <a:bodyPr/>
        <a:lstStyle/>
        <a:p>
          <a:endParaRPr lang="ru-RU"/>
        </a:p>
      </dgm:t>
    </dgm:pt>
    <dgm:pt modelId="{5AB5C421-3191-4AE6-9F52-B001BE15BDCF}" type="pres">
      <dgm:prSet presAssocID="{547DAAFD-52D7-4255-A983-CCBB78CE5724}" presName="compChildNode" presStyleCnt="0"/>
      <dgm:spPr/>
      <dgm:t>
        <a:bodyPr/>
        <a:lstStyle/>
        <a:p>
          <a:endParaRPr lang="ru-RU"/>
        </a:p>
      </dgm:t>
    </dgm:pt>
    <dgm:pt modelId="{5A8097E8-ED69-4CCF-A577-19285ECCF607}" type="pres">
      <dgm:prSet presAssocID="{547DAAFD-52D7-4255-A983-CCBB78CE5724}" presName="theInnerList" presStyleCnt="0"/>
      <dgm:spPr/>
      <dgm:t>
        <a:bodyPr/>
        <a:lstStyle/>
        <a:p>
          <a:endParaRPr lang="ru-RU"/>
        </a:p>
      </dgm:t>
    </dgm:pt>
    <dgm:pt modelId="{FAFB8C3A-6C42-43EC-9C1B-E9086C9C4B0A}" type="pres">
      <dgm:prSet presAssocID="{CE7531A1-16FE-4858-BA7C-FDEA60803482}" presName="childNode" presStyleLbl="node1" presStyleIdx="3" presStyleCnt="5" custScaleY="31743" custLinFactNeighborX="1838" custLinFactNeighborY="33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E523E-59A8-4237-9A1D-E4F09D4A7679}" type="pres">
      <dgm:prSet presAssocID="{CE7531A1-16FE-4858-BA7C-FDEA60803482}" presName="aSpace2" presStyleCnt="0"/>
      <dgm:spPr/>
      <dgm:t>
        <a:bodyPr/>
        <a:lstStyle/>
        <a:p>
          <a:endParaRPr lang="ru-RU"/>
        </a:p>
      </dgm:t>
    </dgm:pt>
    <dgm:pt modelId="{24ACD97A-3F44-4337-BE7A-DC67DB2D7C6A}" type="pres">
      <dgm:prSet presAssocID="{770E5815-B729-4079-A10B-5BC4AC13CDFD}" presName="childNode" presStyleLbl="node1" presStyleIdx="4" presStyleCnt="5" custScaleY="31743" custLinFactNeighborX="1838" custLinFactNeighborY="-386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8C54DF-E184-4C11-8769-A15253727F90}" srcId="{B98A04FF-4DE9-4DC5-8649-0F8CB32F919A}" destId="{E4DFDCDD-D22D-440A-9492-27F9CF4BB6A4}" srcOrd="0" destOrd="0" parTransId="{B4426ED3-9C9E-4537-91D2-F6384CEA2A2C}" sibTransId="{5990C1B3-A591-4081-81C8-ED24520E16BE}"/>
    <dgm:cxn modelId="{14701409-21D6-47D7-B0EF-51B8DEA26554}" type="presOf" srcId="{312058A2-608C-46DE-B914-13FCD622C6B7}" destId="{1822606E-600F-4A58-B83C-FFAEE6EB9DCE}" srcOrd="0" destOrd="0" presId="urn:microsoft.com/office/officeart/2005/8/layout/lProcess2"/>
    <dgm:cxn modelId="{82456E37-E4E9-4F8F-AE6C-02A765A7CE20}" type="presOf" srcId="{547DAAFD-52D7-4255-A983-CCBB78CE5724}" destId="{64CFCF61-B18A-444E-A7AF-3C9C83ED247F}" srcOrd="1" destOrd="0" presId="urn:microsoft.com/office/officeart/2005/8/layout/lProcess2"/>
    <dgm:cxn modelId="{5BE5BF33-1CFE-46F3-855E-BD0CFA4EF3D3}" type="presOf" srcId="{CE7531A1-16FE-4858-BA7C-FDEA60803482}" destId="{FAFB8C3A-6C42-43EC-9C1B-E9086C9C4B0A}" srcOrd="0" destOrd="0" presId="urn:microsoft.com/office/officeart/2005/8/layout/lProcess2"/>
    <dgm:cxn modelId="{75A207F0-C530-4EF6-9BA4-A3D2D1A46528}" type="presOf" srcId="{770E5815-B729-4079-A10B-5BC4AC13CDFD}" destId="{24ACD97A-3F44-4337-BE7A-DC67DB2D7C6A}" srcOrd="0" destOrd="0" presId="urn:microsoft.com/office/officeart/2005/8/layout/lProcess2"/>
    <dgm:cxn modelId="{B9928AA7-3196-4753-8119-4D780032ED4F}" type="presOf" srcId="{A24B924E-628B-4BAF-877A-2461517E9895}" destId="{5CF815F8-078F-4525-B830-AA870C0C2F89}" srcOrd="1" destOrd="0" presId="urn:microsoft.com/office/officeart/2005/8/layout/lProcess2"/>
    <dgm:cxn modelId="{0ECDC54B-6E38-43FF-B5AC-9117150ED6ED}" srcId="{5BFA0E4F-DAE1-4A0B-8309-810E68D902CC}" destId="{547DAAFD-52D7-4255-A983-CCBB78CE5724}" srcOrd="3" destOrd="0" parTransId="{2CF7FCE3-1336-4BC1-B46D-92578417EBA2}" sibTransId="{7BEECE5A-DC29-41BB-BBE6-9B0866C877EA}"/>
    <dgm:cxn modelId="{8835157D-6F67-41BA-B614-74ECC4C658C5}" type="presOf" srcId="{547DAAFD-52D7-4255-A983-CCBB78CE5724}" destId="{66D61B8A-656F-4336-A38B-C09EFAD84971}" srcOrd="0" destOrd="0" presId="urn:microsoft.com/office/officeart/2005/8/layout/lProcess2"/>
    <dgm:cxn modelId="{E0B100C7-4A15-4D9A-91DD-A69A99E0BB5F}" srcId="{5BFA0E4F-DAE1-4A0B-8309-810E68D902CC}" destId="{A24B924E-628B-4BAF-877A-2461517E9895}" srcOrd="0" destOrd="0" parTransId="{DAC2095A-C6FF-4696-918A-6AB612116766}" sibTransId="{601B5279-4FA4-4303-BCDB-B854261ADF4C}"/>
    <dgm:cxn modelId="{0C6A3F80-04C5-477E-B9BE-BB29EF02C0B0}" srcId="{547DAAFD-52D7-4255-A983-CCBB78CE5724}" destId="{CE7531A1-16FE-4858-BA7C-FDEA60803482}" srcOrd="0" destOrd="0" parTransId="{3FFB0965-2362-4503-90AD-0FB7C738745C}" sibTransId="{5349726D-8DDF-4080-80ED-94E011D7056E}"/>
    <dgm:cxn modelId="{3AC9998E-99A0-4DC9-AF04-B13EA4CCCADB}" type="presOf" srcId="{1A5FF3E0-3D23-47BC-A7ED-6661900BC8C1}" destId="{E732D046-53C7-4B4C-80DB-0AB4E29D2327}" srcOrd="1" destOrd="0" presId="urn:microsoft.com/office/officeart/2005/8/layout/lProcess2"/>
    <dgm:cxn modelId="{67226770-6401-4E48-8BE7-4BD0339B28BF}" type="presOf" srcId="{1A5FF3E0-3D23-47BC-A7ED-6661900BC8C1}" destId="{B27BA6B6-F5FD-4045-BAF7-6142F551020C}" srcOrd="0" destOrd="0" presId="urn:microsoft.com/office/officeart/2005/8/layout/lProcess2"/>
    <dgm:cxn modelId="{26A1CAE7-28E7-4E60-A107-697A0BD5BD83}" type="presOf" srcId="{5BFA0E4F-DAE1-4A0B-8309-810E68D902CC}" destId="{D1FC12FA-AD57-4FEE-AE38-C5416F6D785D}" srcOrd="0" destOrd="0" presId="urn:microsoft.com/office/officeart/2005/8/layout/lProcess2"/>
    <dgm:cxn modelId="{CC38D34A-D526-421A-A670-5BE5EEC48C1E}" srcId="{5BFA0E4F-DAE1-4A0B-8309-810E68D902CC}" destId="{B98A04FF-4DE9-4DC5-8649-0F8CB32F919A}" srcOrd="1" destOrd="0" parTransId="{5AD6A655-6A0F-4129-8291-15676817BA9E}" sibTransId="{A5641C76-496E-47E4-BC7C-13A139A088C3}"/>
    <dgm:cxn modelId="{CCCEDE5D-8791-4F3C-AD8A-870CE99F5260}" type="presOf" srcId="{A24B924E-628B-4BAF-877A-2461517E9895}" destId="{65047F91-06BC-475D-B90A-FF6F5BC60036}" srcOrd="0" destOrd="0" presId="urn:microsoft.com/office/officeart/2005/8/layout/lProcess2"/>
    <dgm:cxn modelId="{43B6177D-50C0-4100-9C23-759E4001F244}" srcId="{A24B924E-628B-4BAF-877A-2461517E9895}" destId="{312058A2-608C-46DE-B914-13FCD622C6B7}" srcOrd="0" destOrd="0" parTransId="{14CDE692-DE6C-448B-B468-FF0FEA47D161}" sibTransId="{C073AF98-92C6-4BDA-BCA5-8DD9182244B7}"/>
    <dgm:cxn modelId="{1162869F-C295-46B3-B2E6-53041A567256}" type="presOf" srcId="{B98A04FF-4DE9-4DC5-8649-0F8CB32F919A}" destId="{D61B0AE6-EED7-45D8-A506-EBBA09E80B97}" srcOrd="0" destOrd="0" presId="urn:microsoft.com/office/officeart/2005/8/layout/lProcess2"/>
    <dgm:cxn modelId="{AD02F642-38F7-4FC4-B4A0-D9241A111F18}" srcId="{5BFA0E4F-DAE1-4A0B-8309-810E68D902CC}" destId="{1A5FF3E0-3D23-47BC-A7ED-6661900BC8C1}" srcOrd="2" destOrd="0" parTransId="{22C3BB00-9389-4B78-8B85-266557DF9255}" sibTransId="{CCDB6B90-9284-4C39-8D7E-AE2857C88F12}"/>
    <dgm:cxn modelId="{5291012C-00B4-4761-B75E-B3198B6399DE}" type="presOf" srcId="{B98A04FF-4DE9-4DC5-8649-0F8CB32F919A}" destId="{C0F76292-D8C9-4AC3-A8DD-78301A06D176}" srcOrd="1" destOrd="0" presId="urn:microsoft.com/office/officeart/2005/8/layout/lProcess2"/>
    <dgm:cxn modelId="{CBCC9409-51AC-48C6-A2CD-23BBA0333B7A}" type="presOf" srcId="{6DC91E77-E61F-4575-AFF4-F65E0AFCB151}" destId="{3965FE22-4880-4A32-A636-B16924590E17}" srcOrd="0" destOrd="0" presId="urn:microsoft.com/office/officeart/2005/8/layout/lProcess2"/>
    <dgm:cxn modelId="{91FC2C91-ED7D-43A3-BA9C-ED22AE08AC10}" srcId="{1A5FF3E0-3D23-47BC-A7ED-6661900BC8C1}" destId="{6DC91E77-E61F-4575-AFF4-F65E0AFCB151}" srcOrd="0" destOrd="0" parTransId="{C79D29AC-EA5F-47F3-8AA6-51B1B3AE4625}" sibTransId="{FD690BAA-F02F-436C-BA90-ACEB96C7004B}"/>
    <dgm:cxn modelId="{2EFB6CC1-10BE-4201-A04E-59BCD5F03A31}" type="presOf" srcId="{E4DFDCDD-D22D-440A-9492-27F9CF4BB6A4}" destId="{71744089-3B55-4502-A9B6-4C203C13E606}" srcOrd="0" destOrd="0" presId="urn:microsoft.com/office/officeart/2005/8/layout/lProcess2"/>
    <dgm:cxn modelId="{A7FBA2C2-B36B-46C4-A615-059558B074F4}" srcId="{547DAAFD-52D7-4255-A983-CCBB78CE5724}" destId="{770E5815-B729-4079-A10B-5BC4AC13CDFD}" srcOrd="1" destOrd="0" parTransId="{AFFDBF96-5B35-42A9-830A-A05761A6E126}" sibTransId="{3A7E3A73-4645-46CA-9CF4-3FC1E5F87F2B}"/>
    <dgm:cxn modelId="{82C5D2C2-9A8F-45B9-BABA-BFCAFE8F744F}" type="presParOf" srcId="{D1FC12FA-AD57-4FEE-AE38-C5416F6D785D}" destId="{A29CDE19-EEF3-4FFC-8F83-37098865F1FA}" srcOrd="0" destOrd="0" presId="urn:microsoft.com/office/officeart/2005/8/layout/lProcess2"/>
    <dgm:cxn modelId="{14CD4BF6-3C18-4EA2-92CC-07DC361139EA}" type="presParOf" srcId="{A29CDE19-EEF3-4FFC-8F83-37098865F1FA}" destId="{65047F91-06BC-475D-B90A-FF6F5BC60036}" srcOrd="0" destOrd="0" presId="urn:microsoft.com/office/officeart/2005/8/layout/lProcess2"/>
    <dgm:cxn modelId="{82CE1F3F-4865-4133-8520-79B58F1A3BC9}" type="presParOf" srcId="{A29CDE19-EEF3-4FFC-8F83-37098865F1FA}" destId="{5CF815F8-078F-4525-B830-AA870C0C2F89}" srcOrd="1" destOrd="0" presId="urn:microsoft.com/office/officeart/2005/8/layout/lProcess2"/>
    <dgm:cxn modelId="{125F44D7-B709-404C-93F7-35788F4C1A98}" type="presParOf" srcId="{A29CDE19-EEF3-4FFC-8F83-37098865F1FA}" destId="{D1EC18AB-16DB-4777-BDEC-BFB3964E9112}" srcOrd="2" destOrd="0" presId="urn:microsoft.com/office/officeart/2005/8/layout/lProcess2"/>
    <dgm:cxn modelId="{DBB11324-35ED-486B-A445-D02F854D10C0}" type="presParOf" srcId="{D1EC18AB-16DB-4777-BDEC-BFB3964E9112}" destId="{CE12999D-97DA-4FBD-94E1-03917E4445E4}" srcOrd="0" destOrd="0" presId="urn:microsoft.com/office/officeart/2005/8/layout/lProcess2"/>
    <dgm:cxn modelId="{0FB992B7-0FEF-42C0-BADC-07BE3A58F91F}" type="presParOf" srcId="{CE12999D-97DA-4FBD-94E1-03917E4445E4}" destId="{1822606E-600F-4A58-B83C-FFAEE6EB9DCE}" srcOrd="0" destOrd="0" presId="urn:microsoft.com/office/officeart/2005/8/layout/lProcess2"/>
    <dgm:cxn modelId="{3C2B9B62-EA44-402A-9F61-19C32F6D4FD0}" type="presParOf" srcId="{D1FC12FA-AD57-4FEE-AE38-C5416F6D785D}" destId="{6CA1A863-C177-4410-A291-7F5550C0C3DC}" srcOrd="1" destOrd="0" presId="urn:microsoft.com/office/officeart/2005/8/layout/lProcess2"/>
    <dgm:cxn modelId="{0BDF529E-464C-4504-BF2C-86CA83BF1FB3}" type="presParOf" srcId="{D1FC12FA-AD57-4FEE-AE38-C5416F6D785D}" destId="{765E97C4-6F40-462C-8BE6-6E97D380B427}" srcOrd="2" destOrd="0" presId="urn:microsoft.com/office/officeart/2005/8/layout/lProcess2"/>
    <dgm:cxn modelId="{F8A6098A-4769-4254-B08E-DFC739BDB5ED}" type="presParOf" srcId="{765E97C4-6F40-462C-8BE6-6E97D380B427}" destId="{D61B0AE6-EED7-45D8-A506-EBBA09E80B97}" srcOrd="0" destOrd="0" presId="urn:microsoft.com/office/officeart/2005/8/layout/lProcess2"/>
    <dgm:cxn modelId="{E8E4ECEC-5AA9-4A2D-A281-20E7FFEC5133}" type="presParOf" srcId="{765E97C4-6F40-462C-8BE6-6E97D380B427}" destId="{C0F76292-D8C9-4AC3-A8DD-78301A06D176}" srcOrd="1" destOrd="0" presId="urn:microsoft.com/office/officeart/2005/8/layout/lProcess2"/>
    <dgm:cxn modelId="{2ECC98BF-B6DE-47BA-B726-202197136BAD}" type="presParOf" srcId="{765E97C4-6F40-462C-8BE6-6E97D380B427}" destId="{18E03F5B-2ED5-4422-859E-42A16159396E}" srcOrd="2" destOrd="0" presId="urn:microsoft.com/office/officeart/2005/8/layout/lProcess2"/>
    <dgm:cxn modelId="{EB2C95A4-DB55-4D36-916D-AA6E02E9CD94}" type="presParOf" srcId="{18E03F5B-2ED5-4422-859E-42A16159396E}" destId="{145F5580-07B3-4CB4-BE44-7117455CDD0A}" srcOrd="0" destOrd="0" presId="urn:microsoft.com/office/officeart/2005/8/layout/lProcess2"/>
    <dgm:cxn modelId="{CA8D6B47-5363-4155-9F7E-D481602C6ECC}" type="presParOf" srcId="{145F5580-07B3-4CB4-BE44-7117455CDD0A}" destId="{71744089-3B55-4502-A9B6-4C203C13E606}" srcOrd="0" destOrd="0" presId="urn:microsoft.com/office/officeart/2005/8/layout/lProcess2"/>
    <dgm:cxn modelId="{6591B744-46E2-4003-A977-F609F9533F96}" type="presParOf" srcId="{D1FC12FA-AD57-4FEE-AE38-C5416F6D785D}" destId="{EE02D8A8-280E-4387-9843-E723085CA7B5}" srcOrd="3" destOrd="0" presId="urn:microsoft.com/office/officeart/2005/8/layout/lProcess2"/>
    <dgm:cxn modelId="{4A412E55-9441-42FE-8238-BEB265C609A7}" type="presParOf" srcId="{D1FC12FA-AD57-4FEE-AE38-C5416F6D785D}" destId="{9CF0C5B8-8F21-46CB-98AD-0D96600BE2CF}" srcOrd="4" destOrd="0" presId="urn:microsoft.com/office/officeart/2005/8/layout/lProcess2"/>
    <dgm:cxn modelId="{50C6C5D1-5FE5-4C73-A988-A600E0D8DB30}" type="presParOf" srcId="{9CF0C5B8-8F21-46CB-98AD-0D96600BE2CF}" destId="{B27BA6B6-F5FD-4045-BAF7-6142F551020C}" srcOrd="0" destOrd="0" presId="urn:microsoft.com/office/officeart/2005/8/layout/lProcess2"/>
    <dgm:cxn modelId="{FB63866E-38C4-4B1A-B869-37A1CFA2608D}" type="presParOf" srcId="{9CF0C5B8-8F21-46CB-98AD-0D96600BE2CF}" destId="{E732D046-53C7-4B4C-80DB-0AB4E29D2327}" srcOrd="1" destOrd="0" presId="urn:microsoft.com/office/officeart/2005/8/layout/lProcess2"/>
    <dgm:cxn modelId="{F1A12857-C1D7-4FF3-9BAF-69BF70DB4B4F}" type="presParOf" srcId="{9CF0C5B8-8F21-46CB-98AD-0D96600BE2CF}" destId="{64DB1C05-3F38-48B7-89E1-0FC8D3E74F78}" srcOrd="2" destOrd="0" presId="urn:microsoft.com/office/officeart/2005/8/layout/lProcess2"/>
    <dgm:cxn modelId="{A27E3C46-B07E-45AA-B9F8-9872632AC2D7}" type="presParOf" srcId="{64DB1C05-3F38-48B7-89E1-0FC8D3E74F78}" destId="{2069E2EE-592C-42EC-8CA6-305C51F9AA79}" srcOrd="0" destOrd="0" presId="urn:microsoft.com/office/officeart/2005/8/layout/lProcess2"/>
    <dgm:cxn modelId="{C1F18EF5-922F-43B3-A6D5-6BD1A16CFED0}" type="presParOf" srcId="{2069E2EE-592C-42EC-8CA6-305C51F9AA79}" destId="{3965FE22-4880-4A32-A636-B16924590E17}" srcOrd="0" destOrd="0" presId="urn:microsoft.com/office/officeart/2005/8/layout/lProcess2"/>
    <dgm:cxn modelId="{2E55F2BB-554A-4BC5-BC71-FE81D0A3C437}" type="presParOf" srcId="{D1FC12FA-AD57-4FEE-AE38-C5416F6D785D}" destId="{C324A1B9-AED7-4BD7-B7C7-9A17BBE69BAD}" srcOrd="5" destOrd="0" presId="urn:microsoft.com/office/officeart/2005/8/layout/lProcess2"/>
    <dgm:cxn modelId="{D7971624-13D7-47B9-AA3F-0B61AEDB17BB}" type="presParOf" srcId="{D1FC12FA-AD57-4FEE-AE38-C5416F6D785D}" destId="{017DDB2B-C9EC-4FF8-8AE1-FFEEBC96C94F}" srcOrd="6" destOrd="0" presId="urn:microsoft.com/office/officeart/2005/8/layout/lProcess2"/>
    <dgm:cxn modelId="{25662E4C-C4C2-4A0A-AF0D-39CF0E3B28D2}" type="presParOf" srcId="{017DDB2B-C9EC-4FF8-8AE1-FFEEBC96C94F}" destId="{66D61B8A-656F-4336-A38B-C09EFAD84971}" srcOrd="0" destOrd="0" presId="urn:microsoft.com/office/officeart/2005/8/layout/lProcess2"/>
    <dgm:cxn modelId="{C5084279-8238-4B7D-9234-9A6A738B0237}" type="presParOf" srcId="{017DDB2B-C9EC-4FF8-8AE1-FFEEBC96C94F}" destId="{64CFCF61-B18A-444E-A7AF-3C9C83ED247F}" srcOrd="1" destOrd="0" presId="urn:microsoft.com/office/officeart/2005/8/layout/lProcess2"/>
    <dgm:cxn modelId="{2986217F-711C-4BD2-89D1-0474068913F8}" type="presParOf" srcId="{017DDB2B-C9EC-4FF8-8AE1-FFEEBC96C94F}" destId="{5AB5C421-3191-4AE6-9F52-B001BE15BDCF}" srcOrd="2" destOrd="0" presId="urn:microsoft.com/office/officeart/2005/8/layout/lProcess2"/>
    <dgm:cxn modelId="{E28E23FC-E787-4BAF-B1C2-C81BEDCD3A4F}" type="presParOf" srcId="{5AB5C421-3191-4AE6-9F52-B001BE15BDCF}" destId="{5A8097E8-ED69-4CCF-A577-19285ECCF607}" srcOrd="0" destOrd="0" presId="urn:microsoft.com/office/officeart/2005/8/layout/lProcess2"/>
    <dgm:cxn modelId="{7C4E7535-005A-480B-9742-BE7A5FAA4080}" type="presParOf" srcId="{5A8097E8-ED69-4CCF-A577-19285ECCF607}" destId="{FAFB8C3A-6C42-43EC-9C1B-E9086C9C4B0A}" srcOrd="0" destOrd="0" presId="urn:microsoft.com/office/officeart/2005/8/layout/lProcess2"/>
    <dgm:cxn modelId="{33A9724F-D910-4EE2-B056-6F7C356F59C3}" type="presParOf" srcId="{5A8097E8-ED69-4CCF-A577-19285ECCF607}" destId="{C06E523E-59A8-4237-9A1D-E4F09D4A7679}" srcOrd="1" destOrd="0" presId="urn:microsoft.com/office/officeart/2005/8/layout/lProcess2"/>
    <dgm:cxn modelId="{402A7AF3-AB88-48AA-A417-3BC289EC0076}" type="presParOf" srcId="{5A8097E8-ED69-4CCF-A577-19285ECCF607}" destId="{24ACD97A-3F44-4337-BE7A-DC67DB2D7C6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2FD623-A642-464F-94D2-C44185F0BC84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14D8A4-D912-416C-AC3D-76D2CBE09ECA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Уточнение границ ЗУ, находящегося в государственной или муниципальной собственности, который будет предоставляться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БЕЗ ПРОВЕДЕНИЯ ТОРГОВ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i="1" dirty="0" smtClean="0">
              <a:latin typeface="Cambria" pitchFamily="18" charset="0"/>
            </a:rPr>
            <a:t>(пп.5 п.13 ст.39.15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i="1" dirty="0" smtClean="0">
              <a:latin typeface="Cambria" pitchFamily="18" charset="0"/>
            </a:rPr>
            <a:t>Земельного кодекса РФ)</a:t>
          </a:r>
          <a:endParaRPr lang="ru-RU" dirty="0">
            <a:latin typeface="Cambria" pitchFamily="18" charset="0"/>
          </a:endParaRPr>
        </a:p>
      </dgm:t>
    </dgm:pt>
    <dgm:pt modelId="{2BB3E1A3-D543-4EC1-960A-09D7B9E9B2DC}" type="parTrans" cxnId="{05F7D155-D1DA-4494-84C0-FC4C651F5C2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49FE28E-B954-4B45-846C-837ECA6A51CD}" type="sibTrans" cxnId="{05F7D155-D1DA-4494-84C0-FC4C651F5C2A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0017ACD-7297-4974-9C59-BD27EB97A06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Cambria" pitchFamily="18" charset="0"/>
            </a:rPr>
            <a:t>Гражданин, имеющий право на предоставление ЗУ без торгов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0" dirty="0" smtClean="0">
              <a:latin typeface="Cambria" pitchFamily="18" charset="0"/>
            </a:rPr>
            <a:t>(ст. 39.3, 39.5, 39.6 ЗК РФ)</a:t>
          </a:r>
          <a:endParaRPr lang="ru-RU" sz="1300" b="0" dirty="0">
            <a:latin typeface="Cambria" pitchFamily="18" charset="0"/>
          </a:endParaRPr>
        </a:p>
      </dgm:t>
    </dgm:pt>
    <dgm:pt modelId="{EDDBB68D-A66C-4F54-B94D-47136E83982D}" type="parTrans" cxnId="{4E7041D9-431F-4A03-B8B5-D9C72EAF06E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51E4622-44E2-4F1B-B6FB-F1EE1EC789EE}" type="sibTrans" cxnId="{4E7041D9-431F-4A03-B8B5-D9C72EAF06E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ED62FB2-E8EE-44F4-811E-D77F965E8A68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Cambria" pitchFamily="18" charset="0"/>
            </a:rPr>
            <a:t>Юридическое лицо, имеющее право на предоставление ЗУ без торгов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0" dirty="0" smtClean="0">
              <a:latin typeface="Cambria" pitchFamily="18" charset="0"/>
            </a:rPr>
            <a:t>(ст. 39.3, 39.5, 39.6 ЗК РФ)</a:t>
          </a:r>
          <a:endParaRPr lang="ru-RU" sz="1300" b="0" dirty="0">
            <a:latin typeface="Cambria" pitchFamily="18" charset="0"/>
          </a:endParaRPr>
        </a:p>
      </dgm:t>
    </dgm:pt>
    <dgm:pt modelId="{B18CC595-18C9-4586-A7F0-F9EDF55C74DD}" type="parTrans" cxnId="{D46DBD8A-6D2B-4349-BAA6-8B1EA57DC37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F2693C4-2525-4D5B-8F5E-313780B3C2EC}" type="sibTrans" cxnId="{D46DBD8A-6D2B-4349-BAA6-8B1EA57DC37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BCEDBF21-0960-4EED-9166-35E457FCB69B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Образование части ЗУ, находящегося в государственной или муниципальной собственности, в отношении которой планируется установить СЕРВИТУТ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i="1" dirty="0" smtClean="0">
              <a:latin typeface="Cambria" pitchFamily="18" charset="0"/>
            </a:rPr>
            <a:t>(п.5 ст.39.26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b="0" i="1" dirty="0" smtClean="0">
              <a:latin typeface="Cambria" pitchFamily="18" charset="0"/>
            </a:rPr>
            <a:t>Земельного кодекса РФ)</a:t>
          </a:r>
          <a:endParaRPr lang="ru-RU" dirty="0">
            <a:latin typeface="Cambria" pitchFamily="18" charset="0"/>
          </a:endParaRPr>
        </a:p>
      </dgm:t>
    </dgm:pt>
    <dgm:pt modelId="{0242F3A2-FB14-47DF-8F91-57738089A13C}" type="parTrans" cxnId="{6D6186A3-4CAC-4440-AE02-5FB98EA1AF5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F414E0E-FEC4-40E4-A2C7-3494BE6647B9}" type="sibTrans" cxnId="{6D6186A3-4CAC-4440-AE02-5FB98EA1AF5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8D29295-B377-40F9-A9C9-FB8504EB7CDB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Заинтересованное лицо, которому направлено УВЕДОМЛЕНИЕ о возможности заключения соглашения об установлении сервитута</a:t>
          </a:r>
          <a:endParaRPr lang="ru-RU" sz="1400" b="1" dirty="0">
            <a:latin typeface="Cambria" pitchFamily="18" charset="0"/>
          </a:endParaRPr>
        </a:p>
      </dgm:t>
    </dgm:pt>
    <dgm:pt modelId="{F5403118-B2EE-406F-9C74-435499C39F94}" type="parTrans" cxnId="{7ED30095-84D5-4E51-93F4-13A0E948F807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2D3BC4A-4760-401F-8731-E7FA2CF66F41}" type="sibTrans" cxnId="{7ED30095-84D5-4E51-93F4-13A0E948F807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8AD29E91-0798-49F7-A8A3-832C272B9B0A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Заинтересованное лицо, которому направлено ПРЕДЛОЖЕНИЕ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о заключении соглашения об установлении сервитута в иных границах</a:t>
          </a:r>
          <a:endParaRPr lang="ru-RU" sz="1400" b="1" dirty="0">
            <a:latin typeface="Cambria" pitchFamily="18" charset="0"/>
          </a:endParaRPr>
        </a:p>
      </dgm:t>
    </dgm:pt>
    <dgm:pt modelId="{CA95802D-E873-447B-9053-9EE58844E1AD}" type="parTrans" cxnId="{7EA43ACE-EBF8-4444-8050-7D2967332FB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79B72E7-715E-418E-9B99-51400BA62249}" type="sibTrans" cxnId="{7EA43ACE-EBF8-4444-8050-7D2967332FB5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25537B3B-815D-4456-B3F8-1F6947E1B34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300" b="1" dirty="0" smtClean="0">
              <a:latin typeface="Cambria" pitchFamily="18" charset="0"/>
            </a:rPr>
            <a:t>Правообладатель здания, сооружения или помещения в них, расположенных на образуемом ЗУ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300" b="0" dirty="0" smtClean="0">
              <a:latin typeface="Cambria" pitchFamily="18" charset="0"/>
            </a:rPr>
            <a:t>(пп.2 п.1 ст.39.14 ЗК РФ)</a:t>
          </a:r>
          <a:endParaRPr lang="ru-RU" sz="1300" b="0" dirty="0">
            <a:latin typeface="Cambria" pitchFamily="18" charset="0"/>
          </a:endParaRPr>
        </a:p>
      </dgm:t>
    </dgm:pt>
    <dgm:pt modelId="{334B584B-8961-410A-9A89-03E0521C25D3}" type="parTrans" cxnId="{F92154DD-F626-494F-A98D-1317B990A915}">
      <dgm:prSet/>
      <dgm:spPr/>
      <dgm:t>
        <a:bodyPr/>
        <a:lstStyle/>
        <a:p>
          <a:endParaRPr lang="ru-RU"/>
        </a:p>
      </dgm:t>
    </dgm:pt>
    <dgm:pt modelId="{B43C9B70-4A73-4BD4-8ED2-A83603A8A700}" type="sibTrans" cxnId="{F92154DD-F626-494F-A98D-1317B990A915}">
      <dgm:prSet/>
      <dgm:spPr/>
      <dgm:t>
        <a:bodyPr/>
        <a:lstStyle/>
        <a:p>
          <a:endParaRPr lang="ru-RU"/>
        </a:p>
      </dgm:t>
    </dgm:pt>
    <dgm:pt modelId="{B72CE439-9301-4740-8476-A0CD41BBF37A}" type="pres">
      <dgm:prSet presAssocID="{4C2FD623-A642-464F-94D2-C44185F0BC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5AC52-E87C-4BEF-8AF4-17CFA6906922}" type="pres">
      <dgm:prSet presAssocID="{8714D8A4-D912-416C-AC3D-76D2CBE09ECA}" presName="compNode" presStyleCnt="0"/>
      <dgm:spPr/>
    </dgm:pt>
    <dgm:pt modelId="{31E896B0-89F2-4880-BB28-93C1FDF7E5F6}" type="pres">
      <dgm:prSet presAssocID="{8714D8A4-D912-416C-AC3D-76D2CBE09ECA}" presName="aNode" presStyleLbl="bgShp" presStyleIdx="0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436F4AE-8419-40ED-9511-72BD8EEC7994}" type="pres">
      <dgm:prSet presAssocID="{8714D8A4-D912-416C-AC3D-76D2CBE09ECA}" presName="textNode" presStyleLbl="bgShp" presStyleIdx="0" presStyleCnt="2"/>
      <dgm:spPr/>
      <dgm:t>
        <a:bodyPr/>
        <a:lstStyle/>
        <a:p>
          <a:endParaRPr lang="ru-RU"/>
        </a:p>
      </dgm:t>
    </dgm:pt>
    <dgm:pt modelId="{EFB6060A-014F-45A1-B8C5-D3865AF81F29}" type="pres">
      <dgm:prSet presAssocID="{8714D8A4-D912-416C-AC3D-76D2CBE09ECA}" presName="compChildNode" presStyleCnt="0"/>
      <dgm:spPr/>
    </dgm:pt>
    <dgm:pt modelId="{B223AEFE-05B7-484C-8E48-6A28D7F4509E}" type="pres">
      <dgm:prSet presAssocID="{8714D8A4-D912-416C-AC3D-76D2CBE09ECA}" presName="theInnerList" presStyleCnt="0"/>
      <dgm:spPr/>
    </dgm:pt>
    <dgm:pt modelId="{33430146-187A-4CF2-92FA-7EBDC8BE82C8}" type="pres">
      <dgm:prSet presAssocID="{50017ACD-7297-4974-9C59-BD27EB97A065}" presName="childNode" presStyleLbl="node1" presStyleIdx="0" presStyleCnt="5" custLinFactNeighborX="1568" custLinFactNeighborY="-1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47A6A-862F-449F-B474-B00A671EC9D2}" type="pres">
      <dgm:prSet presAssocID="{50017ACD-7297-4974-9C59-BD27EB97A065}" presName="aSpace2" presStyleCnt="0"/>
      <dgm:spPr/>
    </dgm:pt>
    <dgm:pt modelId="{C7F4D0BA-16C9-4DDF-8A53-96317D9B7428}" type="pres">
      <dgm:prSet presAssocID="{6ED62FB2-E8EE-44F4-811E-D77F965E8A68}" presName="childNode" presStyleLbl="node1" presStyleIdx="1" presStyleCnt="5" custLinFactNeighborX="1568" custLinFactNeighborY="-1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51A986-6373-4820-9112-CF1465E72151}" type="pres">
      <dgm:prSet presAssocID="{6ED62FB2-E8EE-44F4-811E-D77F965E8A68}" presName="aSpace2" presStyleCnt="0"/>
      <dgm:spPr/>
    </dgm:pt>
    <dgm:pt modelId="{F282B309-8497-4A76-940C-9A2FA7B67438}" type="pres">
      <dgm:prSet presAssocID="{25537B3B-815D-4456-B3F8-1F6947E1B343}" presName="childNode" presStyleLbl="node1" presStyleIdx="2" presStyleCnt="5" custLinFactNeighborX="1568" custLinFactNeighborY="-1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74386-CC0D-476A-BF8C-761DE817E018}" type="pres">
      <dgm:prSet presAssocID="{8714D8A4-D912-416C-AC3D-76D2CBE09ECA}" presName="aSpace" presStyleCnt="0"/>
      <dgm:spPr/>
    </dgm:pt>
    <dgm:pt modelId="{82C2912F-D725-46AD-AD2B-9474A759CE75}" type="pres">
      <dgm:prSet presAssocID="{BCEDBF21-0960-4EED-9166-35E457FCB69B}" presName="compNode" presStyleCnt="0"/>
      <dgm:spPr/>
    </dgm:pt>
    <dgm:pt modelId="{926C5689-A7E4-4E11-B54B-458DED53FAC6}" type="pres">
      <dgm:prSet presAssocID="{BCEDBF21-0960-4EED-9166-35E457FCB69B}" presName="aNode" presStyleLbl="bgShp" presStyleIdx="1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26741121-9484-4F08-B925-1BE463CD5F04}" type="pres">
      <dgm:prSet presAssocID="{BCEDBF21-0960-4EED-9166-35E457FCB69B}" presName="textNode" presStyleLbl="bgShp" presStyleIdx="1" presStyleCnt="2"/>
      <dgm:spPr/>
      <dgm:t>
        <a:bodyPr/>
        <a:lstStyle/>
        <a:p>
          <a:endParaRPr lang="ru-RU"/>
        </a:p>
      </dgm:t>
    </dgm:pt>
    <dgm:pt modelId="{40DD03F8-175A-44D9-BF94-9E0FA555CC6B}" type="pres">
      <dgm:prSet presAssocID="{BCEDBF21-0960-4EED-9166-35E457FCB69B}" presName="compChildNode" presStyleCnt="0"/>
      <dgm:spPr/>
    </dgm:pt>
    <dgm:pt modelId="{13696219-1E2D-4FE9-8DBB-2A7B4D6B18DC}" type="pres">
      <dgm:prSet presAssocID="{BCEDBF21-0960-4EED-9166-35E457FCB69B}" presName="theInnerList" presStyleCnt="0"/>
      <dgm:spPr/>
    </dgm:pt>
    <dgm:pt modelId="{A6BFB892-DFD6-45A9-B0E7-A877555241F6}" type="pres">
      <dgm:prSet presAssocID="{08D29295-B377-40F9-A9C9-FB8504EB7CDB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C9587-CE43-4C78-825E-CCB06C43E22B}" type="pres">
      <dgm:prSet presAssocID="{08D29295-B377-40F9-A9C9-FB8504EB7CDB}" presName="aSpace2" presStyleCnt="0"/>
      <dgm:spPr/>
    </dgm:pt>
    <dgm:pt modelId="{3BBA3673-394D-4EC5-9562-9DDBBDE5944E}" type="pres">
      <dgm:prSet presAssocID="{8AD29E91-0798-49F7-A8A3-832C272B9B0A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6DBD8A-6D2B-4349-BAA6-8B1EA57DC37F}" srcId="{8714D8A4-D912-416C-AC3D-76D2CBE09ECA}" destId="{6ED62FB2-E8EE-44F4-811E-D77F965E8A68}" srcOrd="1" destOrd="0" parTransId="{B18CC595-18C9-4586-A7F0-F9EDF55C74DD}" sibTransId="{5F2693C4-2525-4D5B-8F5E-313780B3C2EC}"/>
    <dgm:cxn modelId="{877543F2-0BB9-4C5A-BD17-6C10EC835F1F}" type="presOf" srcId="{4C2FD623-A642-464F-94D2-C44185F0BC84}" destId="{B72CE439-9301-4740-8476-A0CD41BBF37A}" srcOrd="0" destOrd="0" presId="urn:microsoft.com/office/officeart/2005/8/layout/lProcess2"/>
    <dgm:cxn modelId="{7EA43ACE-EBF8-4444-8050-7D2967332FB5}" srcId="{BCEDBF21-0960-4EED-9166-35E457FCB69B}" destId="{8AD29E91-0798-49F7-A8A3-832C272B9B0A}" srcOrd="1" destOrd="0" parTransId="{CA95802D-E873-447B-9053-9EE58844E1AD}" sibTransId="{F79B72E7-715E-418E-9B99-51400BA62249}"/>
    <dgm:cxn modelId="{05F7D155-D1DA-4494-84C0-FC4C651F5C2A}" srcId="{4C2FD623-A642-464F-94D2-C44185F0BC84}" destId="{8714D8A4-D912-416C-AC3D-76D2CBE09ECA}" srcOrd="0" destOrd="0" parTransId="{2BB3E1A3-D543-4EC1-960A-09D7B9E9B2DC}" sibTransId="{F49FE28E-B954-4B45-846C-837ECA6A51CD}"/>
    <dgm:cxn modelId="{7ED30095-84D5-4E51-93F4-13A0E948F807}" srcId="{BCEDBF21-0960-4EED-9166-35E457FCB69B}" destId="{08D29295-B377-40F9-A9C9-FB8504EB7CDB}" srcOrd="0" destOrd="0" parTransId="{F5403118-B2EE-406F-9C74-435499C39F94}" sibTransId="{C2D3BC4A-4760-401F-8731-E7FA2CF66F41}"/>
    <dgm:cxn modelId="{56F82367-2F60-4A6D-9A57-3FEC3ED34358}" type="presOf" srcId="{25537B3B-815D-4456-B3F8-1F6947E1B343}" destId="{F282B309-8497-4A76-940C-9A2FA7B67438}" srcOrd="0" destOrd="0" presId="urn:microsoft.com/office/officeart/2005/8/layout/lProcess2"/>
    <dgm:cxn modelId="{FF84C902-80EC-483D-87A2-FECA674FC841}" type="presOf" srcId="{8AD29E91-0798-49F7-A8A3-832C272B9B0A}" destId="{3BBA3673-394D-4EC5-9562-9DDBBDE5944E}" srcOrd="0" destOrd="0" presId="urn:microsoft.com/office/officeart/2005/8/layout/lProcess2"/>
    <dgm:cxn modelId="{F92154DD-F626-494F-A98D-1317B990A915}" srcId="{8714D8A4-D912-416C-AC3D-76D2CBE09ECA}" destId="{25537B3B-815D-4456-B3F8-1F6947E1B343}" srcOrd="2" destOrd="0" parTransId="{334B584B-8961-410A-9A89-03E0521C25D3}" sibTransId="{B43C9B70-4A73-4BD4-8ED2-A83603A8A700}"/>
    <dgm:cxn modelId="{DD733BDE-8900-4279-8348-355212C3700D}" type="presOf" srcId="{50017ACD-7297-4974-9C59-BD27EB97A065}" destId="{33430146-187A-4CF2-92FA-7EBDC8BE82C8}" srcOrd="0" destOrd="0" presId="urn:microsoft.com/office/officeart/2005/8/layout/lProcess2"/>
    <dgm:cxn modelId="{287282FD-598B-4402-B05F-4D21FAD3331E}" type="presOf" srcId="{8714D8A4-D912-416C-AC3D-76D2CBE09ECA}" destId="{A436F4AE-8419-40ED-9511-72BD8EEC7994}" srcOrd="1" destOrd="0" presId="urn:microsoft.com/office/officeart/2005/8/layout/lProcess2"/>
    <dgm:cxn modelId="{A028A3A3-6217-42B7-9E3D-7E2A9B7D07F1}" type="presOf" srcId="{08D29295-B377-40F9-A9C9-FB8504EB7CDB}" destId="{A6BFB892-DFD6-45A9-B0E7-A877555241F6}" srcOrd="0" destOrd="0" presId="urn:microsoft.com/office/officeart/2005/8/layout/lProcess2"/>
    <dgm:cxn modelId="{4E7041D9-431F-4A03-B8B5-D9C72EAF06EF}" srcId="{8714D8A4-D912-416C-AC3D-76D2CBE09ECA}" destId="{50017ACD-7297-4974-9C59-BD27EB97A065}" srcOrd="0" destOrd="0" parTransId="{EDDBB68D-A66C-4F54-B94D-47136E83982D}" sibTransId="{B51E4622-44E2-4F1B-B6FB-F1EE1EC789EE}"/>
    <dgm:cxn modelId="{699C2E56-AC16-4D1C-8A47-42DAD6D11611}" type="presOf" srcId="{BCEDBF21-0960-4EED-9166-35E457FCB69B}" destId="{26741121-9484-4F08-B925-1BE463CD5F04}" srcOrd="1" destOrd="0" presId="urn:microsoft.com/office/officeart/2005/8/layout/lProcess2"/>
    <dgm:cxn modelId="{7BED9D8D-D5C9-4FCE-89EC-69370731B1F2}" type="presOf" srcId="{6ED62FB2-E8EE-44F4-811E-D77F965E8A68}" destId="{C7F4D0BA-16C9-4DDF-8A53-96317D9B7428}" srcOrd="0" destOrd="0" presId="urn:microsoft.com/office/officeart/2005/8/layout/lProcess2"/>
    <dgm:cxn modelId="{6D6186A3-4CAC-4440-AE02-5FB98EA1AF5F}" srcId="{4C2FD623-A642-464F-94D2-C44185F0BC84}" destId="{BCEDBF21-0960-4EED-9166-35E457FCB69B}" srcOrd="1" destOrd="0" parTransId="{0242F3A2-FB14-47DF-8F91-57738089A13C}" sibTransId="{FF414E0E-FEC4-40E4-A2C7-3494BE6647B9}"/>
    <dgm:cxn modelId="{CB260E3D-267E-44F1-A4FF-1779CB19485F}" type="presOf" srcId="{8714D8A4-D912-416C-AC3D-76D2CBE09ECA}" destId="{31E896B0-89F2-4880-BB28-93C1FDF7E5F6}" srcOrd="0" destOrd="0" presId="urn:microsoft.com/office/officeart/2005/8/layout/lProcess2"/>
    <dgm:cxn modelId="{0402B50F-2D50-4FC1-9E72-9EB26D946C83}" type="presOf" srcId="{BCEDBF21-0960-4EED-9166-35E457FCB69B}" destId="{926C5689-A7E4-4E11-B54B-458DED53FAC6}" srcOrd="0" destOrd="0" presId="urn:microsoft.com/office/officeart/2005/8/layout/lProcess2"/>
    <dgm:cxn modelId="{7BEE587C-88A4-4190-9672-919F8BC5B41E}" type="presParOf" srcId="{B72CE439-9301-4740-8476-A0CD41BBF37A}" destId="{6EC5AC52-E87C-4BEF-8AF4-17CFA6906922}" srcOrd="0" destOrd="0" presId="urn:microsoft.com/office/officeart/2005/8/layout/lProcess2"/>
    <dgm:cxn modelId="{E6709AD5-1816-4C5E-B73F-EE050E2D7E50}" type="presParOf" srcId="{6EC5AC52-E87C-4BEF-8AF4-17CFA6906922}" destId="{31E896B0-89F2-4880-BB28-93C1FDF7E5F6}" srcOrd="0" destOrd="0" presId="urn:microsoft.com/office/officeart/2005/8/layout/lProcess2"/>
    <dgm:cxn modelId="{059C17B5-AC2C-4334-9529-CCD2FF1F4266}" type="presParOf" srcId="{6EC5AC52-E87C-4BEF-8AF4-17CFA6906922}" destId="{A436F4AE-8419-40ED-9511-72BD8EEC7994}" srcOrd="1" destOrd="0" presId="urn:microsoft.com/office/officeart/2005/8/layout/lProcess2"/>
    <dgm:cxn modelId="{E96A54B6-383B-407C-AC9D-B4EE19D9EE5E}" type="presParOf" srcId="{6EC5AC52-E87C-4BEF-8AF4-17CFA6906922}" destId="{EFB6060A-014F-45A1-B8C5-D3865AF81F29}" srcOrd="2" destOrd="0" presId="urn:microsoft.com/office/officeart/2005/8/layout/lProcess2"/>
    <dgm:cxn modelId="{236F1408-8199-47BD-AAF4-845D253714C5}" type="presParOf" srcId="{EFB6060A-014F-45A1-B8C5-D3865AF81F29}" destId="{B223AEFE-05B7-484C-8E48-6A28D7F4509E}" srcOrd="0" destOrd="0" presId="urn:microsoft.com/office/officeart/2005/8/layout/lProcess2"/>
    <dgm:cxn modelId="{167F37AE-A639-4E66-B57E-5D572645EF51}" type="presParOf" srcId="{B223AEFE-05B7-484C-8E48-6A28D7F4509E}" destId="{33430146-187A-4CF2-92FA-7EBDC8BE82C8}" srcOrd="0" destOrd="0" presId="urn:microsoft.com/office/officeart/2005/8/layout/lProcess2"/>
    <dgm:cxn modelId="{887A368C-653E-4368-AED3-4BF2343031E3}" type="presParOf" srcId="{B223AEFE-05B7-484C-8E48-6A28D7F4509E}" destId="{70547A6A-862F-449F-B474-B00A671EC9D2}" srcOrd="1" destOrd="0" presId="urn:microsoft.com/office/officeart/2005/8/layout/lProcess2"/>
    <dgm:cxn modelId="{919B6F10-6EC5-4C4F-8F87-48B14E43968C}" type="presParOf" srcId="{B223AEFE-05B7-484C-8E48-6A28D7F4509E}" destId="{C7F4D0BA-16C9-4DDF-8A53-96317D9B7428}" srcOrd="2" destOrd="0" presId="urn:microsoft.com/office/officeart/2005/8/layout/lProcess2"/>
    <dgm:cxn modelId="{03FC6BA0-52AF-4640-9CEB-BC66C154D263}" type="presParOf" srcId="{B223AEFE-05B7-484C-8E48-6A28D7F4509E}" destId="{2551A986-6373-4820-9112-CF1465E72151}" srcOrd="3" destOrd="0" presId="urn:microsoft.com/office/officeart/2005/8/layout/lProcess2"/>
    <dgm:cxn modelId="{51846458-49F6-4C38-BF32-9F22A6AEA61A}" type="presParOf" srcId="{B223AEFE-05B7-484C-8E48-6A28D7F4509E}" destId="{F282B309-8497-4A76-940C-9A2FA7B67438}" srcOrd="4" destOrd="0" presId="urn:microsoft.com/office/officeart/2005/8/layout/lProcess2"/>
    <dgm:cxn modelId="{F0818FE2-2BF3-4446-A4EB-CEEBF5CF200D}" type="presParOf" srcId="{B72CE439-9301-4740-8476-A0CD41BBF37A}" destId="{B6E74386-CC0D-476A-BF8C-761DE817E018}" srcOrd="1" destOrd="0" presId="urn:microsoft.com/office/officeart/2005/8/layout/lProcess2"/>
    <dgm:cxn modelId="{CAADAF4F-AACF-4D7B-B13D-89929CF09377}" type="presParOf" srcId="{B72CE439-9301-4740-8476-A0CD41BBF37A}" destId="{82C2912F-D725-46AD-AD2B-9474A759CE75}" srcOrd="2" destOrd="0" presId="urn:microsoft.com/office/officeart/2005/8/layout/lProcess2"/>
    <dgm:cxn modelId="{BF2A5972-41D8-4E1C-84C0-CB198FB0883C}" type="presParOf" srcId="{82C2912F-D725-46AD-AD2B-9474A759CE75}" destId="{926C5689-A7E4-4E11-B54B-458DED53FAC6}" srcOrd="0" destOrd="0" presId="urn:microsoft.com/office/officeart/2005/8/layout/lProcess2"/>
    <dgm:cxn modelId="{A28D18C1-C4E7-40F5-B568-C31BD5F51190}" type="presParOf" srcId="{82C2912F-D725-46AD-AD2B-9474A759CE75}" destId="{26741121-9484-4F08-B925-1BE463CD5F04}" srcOrd="1" destOrd="0" presId="urn:microsoft.com/office/officeart/2005/8/layout/lProcess2"/>
    <dgm:cxn modelId="{E0A63B37-098E-4DD7-9566-462AC1FCB3E6}" type="presParOf" srcId="{82C2912F-D725-46AD-AD2B-9474A759CE75}" destId="{40DD03F8-175A-44D9-BF94-9E0FA555CC6B}" srcOrd="2" destOrd="0" presId="urn:microsoft.com/office/officeart/2005/8/layout/lProcess2"/>
    <dgm:cxn modelId="{0381B828-2612-4598-BA31-7F18FE480BD8}" type="presParOf" srcId="{40DD03F8-175A-44D9-BF94-9E0FA555CC6B}" destId="{13696219-1E2D-4FE9-8DBB-2A7B4D6B18DC}" srcOrd="0" destOrd="0" presId="urn:microsoft.com/office/officeart/2005/8/layout/lProcess2"/>
    <dgm:cxn modelId="{0ED17329-B4EC-42E4-B553-A21F97EEC71F}" type="presParOf" srcId="{13696219-1E2D-4FE9-8DBB-2A7B4D6B18DC}" destId="{A6BFB892-DFD6-45A9-B0E7-A877555241F6}" srcOrd="0" destOrd="0" presId="urn:microsoft.com/office/officeart/2005/8/layout/lProcess2"/>
    <dgm:cxn modelId="{F7FFEDB1-7433-4721-85D8-5D21B879CB99}" type="presParOf" srcId="{13696219-1E2D-4FE9-8DBB-2A7B4D6B18DC}" destId="{2EBC9587-CE43-4C78-825E-CCB06C43E22B}" srcOrd="1" destOrd="0" presId="urn:microsoft.com/office/officeart/2005/8/layout/lProcess2"/>
    <dgm:cxn modelId="{03E77884-F2AF-4B2F-89C7-E6920665F389}" type="presParOf" srcId="{13696219-1E2D-4FE9-8DBB-2A7B4D6B18DC}" destId="{3BBA3673-394D-4EC5-9562-9DDBBDE5944E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E1985-CF58-4059-ABFB-7564A2308E1D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B683A7-925F-4444-908D-A670B98E7A4D}">
      <dgm:prSet phldrT="[Текст]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на созданные или создаваемые на ЗУ:</a:t>
          </a:r>
        </a:p>
        <a:p>
          <a:pPr indent="216000" algn="l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 здание,</a:t>
          </a:r>
        </a:p>
        <a:p>
          <a:pPr indent="216000" algn="l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сооружение,</a:t>
          </a:r>
        </a:p>
        <a:p>
          <a:pPr indent="216000" algn="l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ОНС ,</a:t>
          </a:r>
        </a:p>
        <a:p>
          <a:pPr indent="216000" algn="l"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ЕНК</a:t>
          </a:r>
          <a:endParaRPr lang="ru-RU" b="1" dirty="0">
            <a:latin typeface="Cambria" pitchFamily="18" charset="0"/>
          </a:endParaRPr>
        </a:p>
      </dgm:t>
    </dgm:pt>
    <dgm:pt modelId="{4BF65226-5A96-4B23-A28F-2AEBB15DA2CA}" type="parTrans" cxnId="{589302A4-2BA1-4BA1-AE19-46CF12AAE809}">
      <dgm:prSet/>
      <dgm:spPr/>
      <dgm:t>
        <a:bodyPr/>
        <a:lstStyle/>
        <a:p>
          <a:endParaRPr lang="ru-RU"/>
        </a:p>
      </dgm:t>
    </dgm:pt>
    <dgm:pt modelId="{8E9E0B58-3237-45CD-AB7B-65822051F893}" type="sibTrans" cxnId="{589302A4-2BA1-4BA1-AE19-46CF12AAE809}">
      <dgm:prSet/>
      <dgm:spPr/>
      <dgm:t>
        <a:bodyPr/>
        <a:lstStyle/>
        <a:p>
          <a:endParaRPr lang="ru-RU"/>
        </a:p>
      </dgm:t>
    </dgm:pt>
    <dgm:pt modelId="{C6458F53-4C05-46F0-AC54-67270615B3AA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Собственник земельного участка</a:t>
          </a:r>
          <a:endParaRPr lang="ru-RU" sz="1100" b="1" dirty="0">
            <a:latin typeface="Cambria" pitchFamily="18" charset="0"/>
          </a:endParaRPr>
        </a:p>
      </dgm:t>
    </dgm:pt>
    <dgm:pt modelId="{687D6AAA-94B1-45CD-99CC-ACE47A6FC5E8}" type="parTrans" cxnId="{FF6E4A15-067F-45B4-BFF6-F09E85B67448}">
      <dgm:prSet/>
      <dgm:spPr/>
      <dgm:t>
        <a:bodyPr/>
        <a:lstStyle/>
        <a:p>
          <a:endParaRPr lang="ru-RU"/>
        </a:p>
      </dgm:t>
    </dgm:pt>
    <dgm:pt modelId="{546892CC-2A4B-49AC-A3FE-CD6A6D3C706D}" type="sibTrans" cxnId="{FF6E4A15-067F-45B4-BFF6-F09E85B67448}">
      <dgm:prSet/>
      <dgm:spPr/>
      <dgm:t>
        <a:bodyPr/>
        <a:lstStyle/>
        <a:p>
          <a:endParaRPr lang="ru-RU"/>
        </a:p>
      </dgm:t>
    </dgm:pt>
    <dgm:pt modelId="{BE6E319D-D79F-45D0-99C9-998B34F1D303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Лицо, которому земельный участок предоставлен для </a:t>
          </a:r>
          <a:r>
            <a:rPr lang="ru-RU" sz="1100" b="1" dirty="0" err="1" smtClean="0">
              <a:latin typeface="Cambria" pitchFamily="18" charset="0"/>
            </a:rPr>
            <a:t>строительст-ва</a:t>
          </a:r>
          <a:r>
            <a:rPr lang="ru-RU" sz="1100" b="1" dirty="0" smtClean="0">
              <a:latin typeface="Cambria" pitchFamily="18" charset="0"/>
            </a:rPr>
            <a:t> на ином праве</a:t>
          </a:r>
          <a:endParaRPr lang="ru-RU" sz="1100" b="1" dirty="0">
            <a:latin typeface="Cambria" pitchFamily="18" charset="0"/>
          </a:endParaRPr>
        </a:p>
      </dgm:t>
    </dgm:pt>
    <dgm:pt modelId="{A0DF5AF9-43E9-402D-848E-D888B7D7D270}" type="parTrans" cxnId="{DB4F2AF8-1D75-46B8-B1A1-8AA366F5FA3C}">
      <dgm:prSet/>
      <dgm:spPr/>
      <dgm:t>
        <a:bodyPr/>
        <a:lstStyle/>
        <a:p>
          <a:endParaRPr lang="ru-RU"/>
        </a:p>
      </dgm:t>
    </dgm:pt>
    <dgm:pt modelId="{9AD90DC9-2E72-406D-8383-AB38BBD78562}" type="sibTrans" cxnId="{DB4F2AF8-1D75-46B8-B1A1-8AA366F5FA3C}">
      <dgm:prSet/>
      <dgm:spPr/>
      <dgm:t>
        <a:bodyPr/>
        <a:lstStyle/>
        <a:p>
          <a:endParaRPr lang="ru-RU"/>
        </a:p>
      </dgm:t>
    </dgm:pt>
    <dgm:pt modelId="{85C85AE0-3866-4F39-A111-8D739CCB3D97}">
      <dgm:prSet phldrT="[Текст]"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в связи с прекращением существования:</a:t>
          </a:r>
        </a:p>
        <a:p>
          <a:pPr indent="216000"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здание,</a:t>
          </a:r>
        </a:p>
        <a:p>
          <a:pPr indent="216000"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сооружение,</a:t>
          </a:r>
        </a:p>
        <a:p>
          <a:pPr indent="216000"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ОНС ,</a:t>
          </a:r>
        </a:p>
        <a:p>
          <a:pPr indent="216000"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ЕНК</a:t>
          </a:r>
          <a:endParaRPr lang="ru-RU" sz="1100" b="1" dirty="0">
            <a:latin typeface="Cambria" pitchFamily="18" charset="0"/>
          </a:endParaRPr>
        </a:p>
      </dgm:t>
    </dgm:pt>
    <dgm:pt modelId="{CA35BE4E-BDFA-4C00-B778-477043F76261}" type="parTrans" cxnId="{2A09665B-C395-4918-8573-0CB5EFFF5BCD}">
      <dgm:prSet/>
      <dgm:spPr/>
      <dgm:t>
        <a:bodyPr/>
        <a:lstStyle/>
        <a:p>
          <a:endParaRPr lang="ru-RU"/>
        </a:p>
      </dgm:t>
    </dgm:pt>
    <dgm:pt modelId="{1D57056A-C5AF-4734-9258-C2030310A0A9}" type="sibTrans" cxnId="{2A09665B-C395-4918-8573-0CB5EFFF5BCD}">
      <dgm:prSet/>
      <dgm:spPr/>
      <dgm:t>
        <a:bodyPr/>
        <a:lstStyle/>
        <a:p>
          <a:endParaRPr lang="ru-RU"/>
        </a:p>
      </dgm:t>
    </dgm:pt>
    <dgm:pt modelId="{3D81530A-DF2A-45EB-A51A-AD78C6882F14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Собственник здания</a:t>
          </a:r>
          <a:endParaRPr lang="ru-RU" sz="1100" b="1" dirty="0">
            <a:latin typeface="Cambria" pitchFamily="18" charset="0"/>
          </a:endParaRPr>
        </a:p>
      </dgm:t>
    </dgm:pt>
    <dgm:pt modelId="{13E7B097-1C70-4D6E-8A97-7AB040D33115}" type="parTrans" cxnId="{047E6711-8F6E-4AE0-B652-B4D0BCF9322C}">
      <dgm:prSet/>
      <dgm:spPr/>
      <dgm:t>
        <a:bodyPr/>
        <a:lstStyle/>
        <a:p>
          <a:endParaRPr lang="ru-RU"/>
        </a:p>
      </dgm:t>
    </dgm:pt>
    <dgm:pt modelId="{8E96F530-6BB3-4B6C-8997-1A16710B6F65}" type="sibTrans" cxnId="{047E6711-8F6E-4AE0-B652-B4D0BCF9322C}">
      <dgm:prSet/>
      <dgm:spPr/>
      <dgm:t>
        <a:bodyPr/>
        <a:lstStyle/>
        <a:p>
          <a:endParaRPr lang="ru-RU"/>
        </a:p>
      </dgm:t>
    </dgm:pt>
    <dgm:pt modelId="{D4993ED2-1BBD-417D-8968-6E3C4F6BB5F8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Собственник сооружения</a:t>
          </a:r>
        </a:p>
      </dgm:t>
    </dgm:pt>
    <dgm:pt modelId="{FF8AED18-A46A-41B6-ABFD-EB6D2E6BDB85}" type="parTrans" cxnId="{2F36C3AC-F224-43DD-82DB-6F76DF50D57E}">
      <dgm:prSet/>
      <dgm:spPr/>
      <dgm:t>
        <a:bodyPr/>
        <a:lstStyle/>
        <a:p>
          <a:endParaRPr lang="ru-RU"/>
        </a:p>
      </dgm:t>
    </dgm:pt>
    <dgm:pt modelId="{33D5D6EA-1791-43F4-A13C-227C39E5D2F6}" type="sibTrans" cxnId="{2F36C3AC-F224-43DD-82DB-6F76DF50D57E}">
      <dgm:prSet/>
      <dgm:spPr/>
      <dgm:t>
        <a:bodyPr/>
        <a:lstStyle/>
        <a:p>
          <a:endParaRPr lang="ru-RU"/>
        </a:p>
      </dgm:t>
    </dgm:pt>
    <dgm:pt modelId="{1D0DA5AB-D05E-4B73-A63F-D37A90E9F6BE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на созданный искусственный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земельный участок</a:t>
          </a:r>
          <a:endParaRPr lang="ru-RU" sz="1100" b="1" dirty="0">
            <a:latin typeface="Cambria" pitchFamily="18" charset="0"/>
          </a:endParaRPr>
        </a:p>
      </dgm:t>
    </dgm:pt>
    <dgm:pt modelId="{F3E91F83-BD25-4D86-BBEA-BE30C78F91A8}" type="parTrans" cxnId="{E8240537-C15B-49A9-822C-B89065315ED4}">
      <dgm:prSet/>
      <dgm:spPr/>
      <dgm:t>
        <a:bodyPr/>
        <a:lstStyle/>
        <a:p>
          <a:endParaRPr lang="ru-RU"/>
        </a:p>
      </dgm:t>
    </dgm:pt>
    <dgm:pt modelId="{DFEFBCC5-5C63-496F-BF55-F8477703364B}" type="sibTrans" cxnId="{E8240537-C15B-49A9-822C-B89065315ED4}">
      <dgm:prSet/>
      <dgm:spPr/>
      <dgm:t>
        <a:bodyPr/>
        <a:lstStyle/>
        <a:p>
          <a:endParaRPr lang="ru-RU"/>
        </a:p>
      </dgm:t>
    </dgm:pt>
    <dgm:pt modelId="{E5EFA90D-5FBA-4BB1-BD33-BF2091143BE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на образованные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100" b="1" dirty="0" smtClean="0">
              <a:latin typeface="Cambria" pitchFamily="18" charset="0"/>
            </a:rPr>
            <a:t>объекты недвижимости</a:t>
          </a:r>
          <a:endParaRPr lang="ru-RU" sz="1100" b="1" dirty="0">
            <a:latin typeface="Cambria" pitchFamily="18" charset="0"/>
          </a:endParaRPr>
        </a:p>
      </dgm:t>
    </dgm:pt>
    <dgm:pt modelId="{13DD5640-A0A3-4F58-8BBA-0AEB8B0D30D7}" type="parTrans" cxnId="{4E3D730A-5C0F-4373-B543-51CA7B99327D}">
      <dgm:prSet/>
      <dgm:spPr/>
      <dgm:t>
        <a:bodyPr/>
        <a:lstStyle/>
        <a:p>
          <a:endParaRPr lang="ru-RU"/>
        </a:p>
      </dgm:t>
    </dgm:pt>
    <dgm:pt modelId="{53802378-F203-4876-A441-F72B37E612E3}" type="sibTrans" cxnId="{4E3D730A-5C0F-4373-B543-51CA7B99327D}">
      <dgm:prSet/>
      <dgm:spPr/>
      <dgm:t>
        <a:bodyPr/>
        <a:lstStyle/>
        <a:p>
          <a:endParaRPr lang="ru-RU"/>
        </a:p>
      </dgm:t>
    </dgm:pt>
    <dgm:pt modelId="{452F0A29-55E1-4514-B0F3-1483CE7E8CF9}">
      <dgm:prSet phldrT="[Текст]" custT="1"/>
      <dgm:spPr/>
      <dgm:t>
        <a:bodyPr/>
        <a:lstStyle/>
        <a:p>
          <a:r>
            <a:rPr lang="ru-RU" sz="1050" b="1" dirty="0" smtClean="0">
              <a:latin typeface="Cambria" pitchFamily="18" charset="0"/>
            </a:rPr>
            <a:t>Лицо, которому выдано разрешение на создание </a:t>
          </a:r>
          <a:r>
            <a:rPr lang="ru-RU" sz="1050" b="1" dirty="0" err="1" smtClean="0">
              <a:latin typeface="Cambria" pitchFamily="18" charset="0"/>
            </a:rPr>
            <a:t>искусствен-ного</a:t>
          </a:r>
          <a:r>
            <a:rPr lang="ru-RU" sz="1050" b="1" dirty="0" smtClean="0">
              <a:latin typeface="Cambria" pitchFamily="18" charset="0"/>
            </a:rPr>
            <a:t> земельного участка либо иной документ, </a:t>
          </a:r>
          <a:r>
            <a:rPr lang="ru-RU" sz="1050" b="1" dirty="0" err="1" smtClean="0">
              <a:latin typeface="Cambria" pitchFamily="18" charset="0"/>
            </a:rPr>
            <a:t>предусмо-тренный</a:t>
          </a:r>
          <a:r>
            <a:rPr lang="ru-RU" sz="1050" b="1" dirty="0" smtClean="0">
              <a:latin typeface="Cambria" pitchFamily="18" charset="0"/>
            </a:rPr>
            <a:t> Федеральным законом от 19.07.2011 №246-ФЗ</a:t>
          </a:r>
          <a:endParaRPr lang="ru-RU" sz="1050" b="1" dirty="0">
            <a:latin typeface="Cambria" pitchFamily="18" charset="0"/>
          </a:endParaRPr>
        </a:p>
      </dgm:t>
    </dgm:pt>
    <dgm:pt modelId="{8F78EE15-8500-4E20-B7B8-C6A92863ADF3}" type="parTrans" cxnId="{319A4F0F-7B97-4F46-86FC-7653FF24EA47}">
      <dgm:prSet/>
      <dgm:spPr/>
      <dgm:t>
        <a:bodyPr/>
        <a:lstStyle/>
        <a:p>
          <a:endParaRPr lang="ru-RU"/>
        </a:p>
      </dgm:t>
    </dgm:pt>
    <dgm:pt modelId="{27CCCF0B-CD60-43E1-9F09-C3DF82AAA277}" type="sibTrans" cxnId="{319A4F0F-7B97-4F46-86FC-7653FF24EA47}">
      <dgm:prSet/>
      <dgm:spPr/>
      <dgm:t>
        <a:bodyPr/>
        <a:lstStyle/>
        <a:p>
          <a:endParaRPr lang="ru-RU"/>
        </a:p>
      </dgm:t>
    </dgm:pt>
    <dgm:pt modelId="{E0632237-6BFD-43AD-ABC0-D5B5CEA40675}">
      <dgm:prSet phldrT="[Текст]" custT="1"/>
      <dgm:spPr/>
      <dgm:t>
        <a:bodyPr/>
        <a:lstStyle/>
        <a:p>
          <a:r>
            <a:rPr lang="ru-RU" sz="1100" b="1" dirty="0" smtClean="0">
              <a:latin typeface="Cambria" pitchFamily="18" charset="0"/>
            </a:rPr>
            <a:t>Собственник исходного ОН</a:t>
          </a:r>
          <a:endParaRPr lang="ru-RU" sz="1100" b="1" dirty="0">
            <a:latin typeface="Cambria" pitchFamily="18" charset="0"/>
          </a:endParaRPr>
        </a:p>
      </dgm:t>
    </dgm:pt>
    <dgm:pt modelId="{D5A0DFE9-CCB0-4560-BD18-1B3561FCB0E6}" type="parTrans" cxnId="{59E8C957-FC0B-4B89-9C34-D77AE93C212B}">
      <dgm:prSet/>
      <dgm:spPr/>
      <dgm:t>
        <a:bodyPr/>
        <a:lstStyle/>
        <a:p>
          <a:endParaRPr lang="ru-RU"/>
        </a:p>
      </dgm:t>
    </dgm:pt>
    <dgm:pt modelId="{66C79686-C27B-4B58-8C3D-3806426478B8}" type="sibTrans" cxnId="{59E8C957-FC0B-4B89-9C34-D77AE93C212B}">
      <dgm:prSet/>
      <dgm:spPr/>
      <dgm:t>
        <a:bodyPr/>
        <a:lstStyle/>
        <a:p>
          <a:endParaRPr lang="ru-RU"/>
        </a:p>
      </dgm:t>
    </dgm:pt>
    <dgm:pt modelId="{C25869CE-DC90-481D-9DBC-4AB9E38FF33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Собственник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ОНС</a:t>
          </a:r>
        </a:p>
      </dgm:t>
    </dgm:pt>
    <dgm:pt modelId="{199A3D35-A56D-4D88-826D-C5F598D9BCF2}" type="parTrans" cxnId="{98316FB5-5F4B-4FAF-B414-E6123DE212BA}">
      <dgm:prSet/>
      <dgm:spPr/>
      <dgm:t>
        <a:bodyPr/>
        <a:lstStyle/>
        <a:p>
          <a:endParaRPr lang="ru-RU"/>
        </a:p>
      </dgm:t>
    </dgm:pt>
    <dgm:pt modelId="{E0CB18C1-2B52-4F39-A661-DC8595C47ABE}" type="sibTrans" cxnId="{98316FB5-5F4B-4FAF-B414-E6123DE212BA}">
      <dgm:prSet/>
      <dgm:spPr/>
      <dgm:t>
        <a:bodyPr/>
        <a:lstStyle/>
        <a:p>
          <a:endParaRPr lang="ru-RU"/>
        </a:p>
      </dgm:t>
    </dgm:pt>
    <dgm:pt modelId="{6B5C626D-ADEC-452E-B414-BF618F3F317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Собственник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ЕНК</a:t>
          </a:r>
        </a:p>
      </dgm:t>
    </dgm:pt>
    <dgm:pt modelId="{C5AEAA01-0AA6-450F-8C99-66DC0804226A}" type="parTrans" cxnId="{370E8CAF-6FE2-4823-811A-FCAE8E0BB3DF}">
      <dgm:prSet/>
      <dgm:spPr/>
      <dgm:t>
        <a:bodyPr/>
        <a:lstStyle/>
        <a:p>
          <a:endParaRPr lang="ru-RU"/>
        </a:p>
      </dgm:t>
    </dgm:pt>
    <dgm:pt modelId="{56E5C30B-AF39-4B77-A932-7EE4DA1C5E0F}" type="sibTrans" cxnId="{370E8CAF-6FE2-4823-811A-FCAE8E0BB3DF}">
      <dgm:prSet/>
      <dgm:spPr/>
      <dgm:t>
        <a:bodyPr/>
        <a:lstStyle/>
        <a:p>
          <a:endParaRPr lang="ru-RU"/>
        </a:p>
      </dgm:t>
    </dgm:pt>
    <dgm:pt modelId="{1A0F576F-7EF9-4B40-92DE-7300BF73A950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000" b="0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000" b="0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000" b="0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endParaRPr lang="ru-RU" sz="1000" b="0" dirty="0" smtClean="0">
            <a:latin typeface="Cambria" pitchFamily="18" charset="0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000" b="0" dirty="0" smtClean="0">
              <a:latin typeface="Cambria" pitchFamily="18" charset="0"/>
            </a:rPr>
            <a:t>ГКУ и (или) </a:t>
          </a:r>
          <a:r>
            <a:rPr lang="ru-RU" sz="1000" b="1" dirty="0" smtClean="0">
              <a:latin typeface="Cambria" pitchFamily="18" charset="0"/>
            </a:rPr>
            <a:t>регистрация ограничений прав и обременений ОН</a:t>
          </a:r>
          <a:r>
            <a:rPr lang="ru-RU" sz="1000" b="0" dirty="0" smtClean="0">
              <a:latin typeface="Cambria" pitchFamily="18" charset="0"/>
            </a:rPr>
            <a:t>, в т.ч. в связи с образованием или прекращением существования части ОН, на которую распространяются соответствующие ограничения прав и обременения</a:t>
          </a:r>
          <a:endParaRPr lang="ru-RU" sz="1000" b="1" dirty="0" smtClean="0">
            <a:latin typeface="Cambria" pitchFamily="18" charset="0"/>
          </a:endParaRPr>
        </a:p>
      </dgm:t>
    </dgm:pt>
    <dgm:pt modelId="{6B045F30-AECB-405D-8AF5-41DB5141529D}" type="parTrans" cxnId="{1555F6A8-5458-4964-927E-8686DDA3882C}">
      <dgm:prSet/>
      <dgm:spPr/>
      <dgm:t>
        <a:bodyPr/>
        <a:lstStyle/>
        <a:p>
          <a:endParaRPr lang="ru-RU"/>
        </a:p>
      </dgm:t>
    </dgm:pt>
    <dgm:pt modelId="{0E5962F1-8CDE-4BAA-899A-94CDC9B140C6}" type="sibTrans" cxnId="{1555F6A8-5458-4964-927E-8686DDA3882C}">
      <dgm:prSet/>
      <dgm:spPr/>
      <dgm:t>
        <a:bodyPr/>
        <a:lstStyle/>
        <a:p>
          <a:endParaRPr lang="ru-RU"/>
        </a:p>
      </dgm:t>
    </dgm:pt>
    <dgm:pt modelId="{E407B906-2486-4FA2-8E64-F79410FC01B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Собственник ОН</a:t>
          </a:r>
        </a:p>
      </dgm:t>
    </dgm:pt>
    <dgm:pt modelId="{4754169B-21C6-40AC-831A-8C1624AA8EBF}" type="parTrans" cxnId="{13A018C5-F403-4E8F-9EF0-6D0360514B0E}">
      <dgm:prSet/>
      <dgm:spPr/>
      <dgm:t>
        <a:bodyPr/>
        <a:lstStyle/>
        <a:p>
          <a:endParaRPr lang="ru-RU"/>
        </a:p>
      </dgm:t>
    </dgm:pt>
    <dgm:pt modelId="{A46FEEE8-6A7C-40BA-B906-A63C243D05D0}" type="sibTrans" cxnId="{13A018C5-F403-4E8F-9EF0-6D0360514B0E}">
      <dgm:prSet/>
      <dgm:spPr/>
      <dgm:t>
        <a:bodyPr/>
        <a:lstStyle/>
        <a:p>
          <a:endParaRPr lang="ru-RU"/>
        </a:p>
      </dgm:t>
    </dgm:pt>
    <dgm:pt modelId="{E264A1AB-1B78-44A8-8D19-6AB3E5CDCB0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Лицо, в пользу которого </a:t>
          </a:r>
          <a:r>
            <a:rPr lang="ru-RU" sz="1100" b="1" dirty="0" err="1" smtClean="0">
              <a:latin typeface="Cambria" pitchFamily="18" charset="0"/>
            </a:rPr>
            <a:t>устанавли-ваются</a:t>
          </a:r>
          <a:r>
            <a:rPr lang="ru-RU" sz="1100" b="1" dirty="0" smtClean="0">
              <a:latin typeface="Cambria" pitchFamily="18" charset="0"/>
            </a:rPr>
            <a:t> ограничения прав и обременения ОН</a:t>
          </a:r>
        </a:p>
      </dgm:t>
    </dgm:pt>
    <dgm:pt modelId="{B42B1518-D1A2-4ACE-93A1-0D9A297CC06A}" type="parTrans" cxnId="{A575576C-EBB2-4DD8-868F-3FAE8F010357}">
      <dgm:prSet/>
      <dgm:spPr/>
      <dgm:t>
        <a:bodyPr/>
        <a:lstStyle/>
        <a:p>
          <a:endParaRPr lang="ru-RU"/>
        </a:p>
      </dgm:t>
    </dgm:pt>
    <dgm:pt modelId="{F8E4AA98-ADF0-4B8A-A54B-FFEAFE6AA247}" type="sibTrans" cxnId="{A575576C-EBB2-4DD8-868F-3FAE8F010357}">
      <dgm:prSet/>
      <dgm:spPr/>
      <dgm:t>
        <a:bodyPr/>
        <a:lstStyle/>
        <a:p>
          <a:endParaRPr lang="ru-RU"/>
        </a:p>
      </dgm:t>
    </dgm:pt>
    <dgm:pt modelId="{C8365B42-672B-4E87-AD9D-7CA71BC3648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случаи, установленные федеральными законами</a:t>
          </a:r>
        </a:p>
      </dgm:t>
    </dgm:pt>
    <dgm:pt modelId="{FDB2A228-3C7E-431B-9CB7-A58C8B9A7164}" type="parTrans" cxnId="{F641ADF4-F723-43D8-A0F8-2A874537A5EA}">
      <dgm:prSet/>
      <dgm:spPr/>
      <dgm:t>
        <a:bodyPr/>
        <a:lstStyle/>
        <a:p>
          <a:endParaRPr lang="ru-RU"/>
        </a:p>
      </dgm:t>
    </dgm:pt>
    <dgm:pt modelId="{54520A41-67AB-4324-A0A0-E1E53207768F}" type="sibTrans" cxnId="{F641ADF4-F723-43D8-A0F8-2A874537A5EA}">
      <dgm:prSet/>
      <dgm:spPr/>
      <dgm:t>
        <a:bodyPr/>
        <a:lstStyle/>
        <a:p>
          <a:endParaRPr lang="ru-RU"/>
        </a:p>
      </dgm:t>
    </dgm:pt>
    <dgm:pt modelId="{F799D541-132A-4190-946F-D609F56812D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Кадастровый инженер</a:t>
          </a:r>
        </a:p>
      </dgm:t>
    </dgm:pt>
    <dgm:pt modelId="{89B5D95A-A8FF-46B7-B417-2B4714D2597C}" type="parTrans" cxnId="{03D861C3-7C46-4CB7-8DDA-E8C016238F87}">
      <dgm:prSet/>
      <dgm:spPr/>
      <dgm:t>
        <a:bodyPr/>
        <a:lstStyle/>
        <a:p>
          <a:endParaRPr lang="ru-RU"/>
        </a:p>
      </dgm:t>
    </dgm:pt>
    <dgm:pt modelId="{EE066E8F-28E5-4AF4-9D93-8A1074B66169}" type="sibTrans" cxnId="{03D861C3-7C46-4CB7-8DDA-E8C016238F87}">
      <dgm:prSet/>
      <dgm:spPr/>
      <dgm:t>
        <a:bodyPr/>
        <a:lstStyle/>
        <a:p>
          <a:endParaRPr lang="ru-RU"/>
        </a:p>
      </dgm:t>
    </dgm:pt>
    <dgm:pt modelId="{D9F9E5B9-ABE1-4D1A-B3E9-48A7AFF39BC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Cambria" pitchFamily="18" charset="0"/>
            </a:rPr>
            <a:t>Иное лицо</a:t>
          </a:r>
        </a:p>
      </dgm:t>
    </dgm:pt>
    <dgm:pt modelId="{2871948B-BF0F-40C1-97B5-8531A1B06596}" type="parTrans" cxnId="{ACC9B7B5-7E37-4D4A-9CF0-4B39FDAECE9A}">
      <dgm:prSet/>
      <dgm:spPr/>
      <dgm:t>
        <a:bodyPr/>
        <a:lstStyle/>
        <a:p>
          <a:endParaRPr lang="ru-RU"/>
        </a:p>
      </dgm:t>
    </dgm:pt>
    <dgm:pt modelId="{39C37281-32E7-4E81-BB07-37C279CF465C}" type="sibTrans" cxnId="{ACC9B7B5-7E37-4D4A-9CF0-4B39FDAECE9A}">
      <dgm:prSet/>
      <dgm:spPr/>
      <dgm:t>
        <a:bodyPr/>
        <a:lstStyle/>
        <a:p>
          <a:endParaRPr lang="ru-RU"/>
        </a:p>
      </dgm:t>
    </dgm:pt>
    <dgm:pt modelId="{6F2983B2-D605-4C63-B52C-95D32108BE44}" type="pres">
      <dgm:prSet presAssocID="{8BAE1985-CF58-4059-ABFB-7564A2308E1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E0620B-5630-4473-B4FD-725A7B3B0E4D}" type="pres">
      <dgm:prSet presAssocID="{AFB683A7-925F-4444-908D-A670B98E7A4D}" presName="compNode" presStyleCnt="0"/>
      <dgm:spPr/>
      <dgm:t>
        <a:bodyPr/>
        <a:lstStyle/>
        <a:p>
          <a:endParaRPr lang="ru-RU"/>
        </a:p>
      </dgm:t>
    </dgm:pt>
    <dgm:pt modelId="{FCDE56D2-4409-4B4E-BB3D-1930802F26FD}" type="pres">
      <dgm:prSet presAssocID="{AFB683A7-925F-4444-908D-A670B98E7A4D}" presName="aNode" presStyleLbl="bgShp" presStyleIdx="0" presStyleCnt="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EB47750-0BAF-427A-AD3E-BE1C02744CA4}" type="pres">
      <dgm:prSet presAssocID="{AFB683A7-925F-4444-908D-A670B98E7A4D}" presName="textNode" presStyleLbl="bgShp" presStyleIdx="0" presStyleCnt="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13ADD0E-A2CD-4EE5-8157-09FEACCF5E6C}" type="pres">
      <dgm:prSet presAssocID="{AFB683A7-925F-4444-908D-A670B98E7A4D}" presName="compChildNode" presStyleCnt="0"/>
      <dgm:spPr/>
      <dgm:t>
        <a:bodyPr/>
        <a:lstStyle/>
        <a:p>
          <a:endParaRPr lang="ru-RU"/>
        </a:p>
      </dgm:t>
    </dgm:pt>
    <dgm:pt modelId="{449006B0-ECE4-4799-9428-2C6A63C85E26}" type="pres">
      <dgm:prSet presAssocID="{AFB683A7-925F-4444-908D-A670B98E7A4D}" presName="theInnerList" presStyleCnt="0"/>
      <dgm:spPr/>
      <dgm:t>
        <a:bodyPr/>
        <a:lstStyle/>
        <a:p>
          <a:endParaRPr lang="ru-RU"/>
        </a:p>
      </dgm:t>
    </dgm:pt>
    <dgm:pt modelId="{4114BD1B-A7C5-410A-8E6D-26F4A9661614}" type="pres">
      <dgm:prSet presAssocID="{C6458F53-4C05-46F0-AC54-67270615B3AA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469E92-C4FF-48C3-AD97-628D95F2050E}" type="pres">
      <dgm:prSet presAssocID="{C6458F53-4C05-46F0-AC54-67270615B3AA}" presName="aSpace2" presStyleCnt="0"/>
      <dgm:spPr/>
      <dgm:t>
        <a:bodyPr/>
        <a:lstStyle/>
        <a:p>
          <a:endParaRPr lang="ru-RU"/>
        </a:p>
      </dgm:t>
    </dgm:pt>
    <dgm:pt modelId="{1286EF64-0D36-4F25-AAFE-14113D88955B}" type="pres">
      <dgm:prSet presAssocID="{BE6E319D-D79F-45D0-99C9-998B34F1D303}" presName="childNode" presStyleLbl="node1" presStyleIdx="1" presStyleCnt="12" custScaleY="115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31EBAE-B90B-41A2-A5F1-90EF0C7F5D30}" type="pres">
      <dgm:prSet presAssocID="{AFB683A7-925F-4444-908D-A670B98E7A4D}" presName="aSpace" presStyleCnt="0"/>
      <dgm:spPr/>
      <dgm:t>
        <a:bodyPr/>
        <a:lstStyle/>
        <a:p>
          <a:endParaRPr lang="ru-RU"/>
        </a:p>
      </dgm:t>
    </dgm:pt>
    <dgm:pt modelId="{8C413F67-9BC4-4100-8E84-22A1E1B5EEA2}" type="pres">
      <dgm:prSet presAssocID="{1D0DA5AB-D05E-4B73-A63F-D37A90E9F6BE}" presName="compNode" presStyleCnt="0"/>
      <dgm:spPr/>
      <dgm:t>
        <a:bodyPr/>
        <a:lstStyle/>
        <a:p>
          <a:endParaRPr lang="ru-RU"/>
        </a:p>
      </dgm:t>
    </dgm:pt>
    <dgm:pt modelId="{20FED876-6BE4-4A7F-AAD4-6FF3BA88465D}" type="pres">
      <dgm:prSet presAssocID="{1D0DA5AB-D05E-4B73-A63F-D37A90E9F6BE}" presName="aNode" presStyleLbl="bgShp" presStyleIdx="1" presStyleCnt="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CC2BB49-2BC6-4F88-906E-C3944066F0AF}" type="pres">
      <dgm:prSet presAssocID="{1D0DA5AB-D05E-4B73-A63F-D37A90E9F6BE}" presName="textNode" presStyleLbl="bgShp" presStyleIdx="1" presStyleCnt="6"/>
      <dgm:spPr/>
      <dgm:t>
        <a:bodyPr/>
        <a:lstStyle/>
        <a:p>
          <a:endParaRPr lang="ru-RU"/>
        </a:p>
      </dgm:t>
    </dgm:pt>
    <dgm:pt modelId="{4119DEF6-B33F-4F20-91EC-02FF213A22AC}" type="pres">
      <dgm:prSet presAssocID="{1D0DA5AB-D05E-4B73-A63F-D37A90E9F6BE}" presName="compChildNode" presStyleCnt="0"/>
      <dgm:spPr/>
      <dgm:t>
        <a:bodyPr/>
        <a:lstStyle/>
        <a:p>
          <a:endParaRPr lang="ru-RU"/>
        </a:p>
      </dgm:t>
    </dgm:pt>
    <dgm:pt modelId="{2A93A5E3-6415-4440-B5E0-527ABA4C0307}" type="pres">
      <dgm:prSet presAssocID="{1D0DA5AB-D05E-4B73-A63F-D37A90E9F6BE}" presName="theInnerList" presStyleCnt="0"/>
      <dgm:spPr/>
      <dgm:t>
        <a:bodyPr/>
        <a:lstStyle/>
        <a:p>
          <a:endParaRPr lang="ru-RU"/>
        </a:p>
      </dgm:t>
    </dgm:pt>
    <dgm:pt modelId="{84F31165-A6AF-4371-9BEE-076F72CC735A}" type="pres">
      <dgm:prSet presAssocID="{452F0A29-55E1-4514-B0F3-1483CE7E8CF9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E987C-93AD-4260-BD74-AAA62361F785}" type="pres">
      <dgm:prSet presAssocID="{1D0DA5AB-D05E-4B73-A63F-D37A90E9F6BE}" presName="aSpace" presStyleCnt="0"/>
      <dgm:spPr/>
      <dgm:t>
        <a:bodyPr/>
        <a:lstStyle/>
        <a:p>
          <a:endParaRPr lang="ru-RU"/>
        </a:p>
      </dgm:t>
    </dgm:pt>
    <dgm:pt modelId="{6BF41940-672F-49B8-9505-478209DC0A59}" type="pres">
      <dgm:prSet presAssocID="{E5EFA90D-5FBA-4BB1-BD33-BF2091143BED}" presName="compNode" presStyleCnt="0"/>
      <dgm:spPr/>
      <dgm:t>
        <a:bodyPr/>
        <a:lstStyle/>
        <a:p>
          <a:endParaRPr lang="ru-RU"/>
        </a:p>
      </dgm:t>
    </dgm:pt>
    <dgm:pt modelId="{476AC8C9-F626-498A-B487-4943341D260B}" type="pres">
      <dgm:prSet presAssocID="{E5EFA90D-5FBA-4BB1-BD33-BF2091143BED}" presName="aNode" presStyleLbl="bgShp" presStyleIdx="2" presStyleCnt="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0F02CA5A-2575-41AC-AAF4-F2EBEBFE6967}" type="pres">
      <dgm:prSet presAssocID="{E5EFA90D-5FBA-4BB1-BD33-BF2091143BED}" presName="textNode" presStyleLbl="bgShp" presStyleIdx="2" presStyleCnt="6"/>
      <dgm:spPr/>
      <dgm:t>
        <a:bodyPr/>
        <a:lstStyle/>
        <a:p>
          <a:endParaRPr lang="ru-RU"/>
        </a:p>
      </dgm:t>
    </dgm:pt>
    <dgm:pt modelId="{3A398E26-3D5D-4613-9AF6-CD14772686FC}" type="pres">
      <dgm:prSet presAssocID="{E5EFA90D-5FBA-4BB1-BD33-BF2091143BED}" presName="compChildNode" presStyleCnt="0"/>
      <dgm:spPr/>
      <dgm:t>
        <a:bodyPr/>
        <a:lstStyle/>
        <a:p>
          <a:endParaRPr lang="ru-RU"/>
        </a:p>
      </dgm:t>
    </dgm:pt>
    <dgm:pt modelId="{F8E7B721-846D-437E-B797-A9E73EAC0379}" type="pres">
      <dgm:prSet presAssocID="{E5EFA90D-5FBA-4BB1-BD33-BF2091143BED}" presName="theInnerList" presStyleCnt="0"/>
      <dgm:spPr/>
      <dgm:t>
        <a:bodyPr/>
        <a:lstStyle/>
        <a:p>
          <a:endParaRPr lang="ru-RU"/>
        </a:p>
      </dgm:t>
    </dgm:pt>
    <dgm:pt modelId="{BA6CE9EB-E093-46AF-A48E-7B50FF629216}" type="pres">
      <dgm:prSet presAssocID="{E0632237-6BFD-43AD-ABC0-D5B5CEA40675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A3CCF8-D37F-4C81-8D47-CD3C673586E3}" type="pres">
      <dgm:prSet presAssocID="{E5EFA90D-5FBA-4BB1-BD33-BF2091143BED}" presName="aSpace" presStyleCnt="0"/>
      <dgm:spPr/>
      <dgm:t>
        <a:bodyPr/>
        <a:lstStyle/>
        <a:p>
          <a:endParaRPr lang="ru-RU"/>
        </a:p>
      </dgm:t>
    </dgm:pt>
    <dgm:pt modelId="{9E7EBDE6-4D28-432E-8042-E7447B9507C3}" type="pres">
      <dgm:prSet presAssocID="{85C85AE0-3866-4F39-A111-8D739CCB3D97}" presName="compNode" presStyleCnt="0"/>
      <dgm:spPr/>
      <dgm:t>
        <a:bodyPr/>
        <a:lstStyle/>
        <a:p>
          <a:endParaRPr lang="ru-RU"/>
        </a:p>
      </dgm:t>
    </dgm:pt>
    <dgm:pt modelId="{24203B43-7E96-4B16-A6DB-8AB7CF840174}" type="pres">
      <dgm:prSet presAssocID="{85C85AE0-3866-4F39-A111-8D739CCB3D97}" presName="aNode" presStyleLbl="bgShp" presStyleIdx="3" presStyleCnt="6" custLinFactNeighborX="171" custLinFactNeighborY="-322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1EE2E5-31C4-430E-B675-82A779CAFCB4}" type="pres">
      <dgm:prSet presAssocID="{85C85AE0-3866-4F39-A111-8D739CCB3D97}" presName="textNode" presStyleLbl="bgShp" presStyleIdx="3" presStyleCnt="6"/>
      <dgm:spPr/>
      <dgm:t>
        <a:bodyPr/>
        <a:lstStyle/>
        <a:p>
          <a:endParaRPr lang="ru-RU"/>
        </a:p>
      </dgm:t>
    </dgm:pt>
    <dgm:pt modelId="{0F01CAA2-B476-4247-9469-09557714C3B3}" type="pres">
      <dgm:prSet presAssocID="{85C85AE0-3866-4F39-A111-8D739CCB3D97}" presName="compChildNode" presStyleCnt="0"/>
      <dgm:spPr/>
      <dgm:t>
        <a:bodyPr/>
        <a:lstStyle/>
        <a:p>
          <a:endParaRPr lang="ru-RU"/>
        </a:p>
      </dgm:t>
    </dgm:pt>
    <dgm:pt modelId="{B67B3E0C-BB96-49C3-AC66-AD30F78862C0}" type="pres">
      <dgm:prSet presAssocID="{85C85AE0-3866-4F39-A111-8D739CCB3D97}" presName="theInnerList" presStyleCnt="0"/>
      <dgm:spPr/>
      <dgm:t>
        <a:bodyPr/>
        <a:lstStyle/>
        <a:p>
          <a:endParaRPr lang="ru-RU"/>
        </a:p>
      </dgm:t>
    </dgm:pt>
    <dgm:pt modelId="{433152E3-3EC5-49C8-A2AF-D8FB669DB921}" type="pres">
      <dgm:prSet presAssocID="{3D81530A-DF2A-45EB-A51A-AD78C6882F14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3CABA5-2F0C-41BA-8088-54A535ADE0AA}" type="pres">
      <dgm:prSet presAssocID="{3D81530A-DF2A-45EB-A51A-AD78C6882F14}" presName="aSpace2" presStyleCnt="0"/>
      <dgm:spPr/>
      <dgm:t>
        <a:bodyPr/>
        <a:lstStyle/>
        <a:p>
          <a:endParaRPr lang="ru-RU"/>
        </a:p>
      </dgm:t>
    </dgm:pt>
    <dgm:pt modelId="{4DAB9D71-CF93-4C7E-8F08-E43A7745C2FF}" type="pres">
      <dgm:prSet presAssocID="{D4993ED2-1BBD-417D-8968-6E3C4F6BB5F8}" presName="childNode" presStyleLbl="node1" presStyleIdx="5" presStyleCnt="12" custScaleY="96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87B80-CD87-45DC-BEF4-BBCD8AB06DF3}" type="pres">
      <dgm:prSet presAssocID="{D4993ED2-1BBD-417D-8968-6E3C4F6BB5F8}" presName="aSpace2" presStyleCnt="0"/>
      <dgm:spPr/>
      <dgm:t>
        <a:bodyPr/>
        <a:lstStyle/>
        <a:p>
          <a:endParaRPr lang="ru-RU"/>
        </a:p>
      </dgm:t>
    </dgm:pt>
    <dgm:pt modelId="{E1248CD3-F1CE-47FE-B086-F839911B13CF}" type="pres">
      <dgm:prSet presAssocID="{C25869CE-DC90-481D-9DBC-4AB9E38FF330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C6D26C-BB4A-45DC-AEF1-FE65FAAEAB07}" type="pres">
      <dgm:prSet presAssocID="{C25869CE-DC90-481D-9DBC-4AB9E38FF330}" presName="aSpace2" presStyleCnt="0"/>
      <dgm:spPr/>
      <dgm:t>
        <a:bodyPr/>
        <a:lstStyle/>
        <a:p>
          <a:endParaRPr lang="ru-RU"/>
        </a:p>
      </dgm:t>
    </dgm:pt>
    <dgm:pt modelId="{39CE66C7-B6AD-42CD-AD9D-8449C79E0A9E}" type="pres">
      <dgm:prSet presAssocID="{6B5C626D-ADEC-452E-B414-BF618F3F3177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DD38E-E559-4A32-BE9B-CE5F3A25D85E}" type="pres">
      <dgm:prSet presAssocID="{85C85AE0-3866-4F39-A111-8D739CCB3D97}" presName="aSpace" presStyleCnt="0"/>
      <dgm:spPr/>
      <dgm:t>
        <a:bodyPr/>
        <a:lstStyle/>
        <a:p>
          <a:endParaRPr lang="ru-RU"/>
        </a:p>
      </dgm:t>
    </dgm:pt>
    <dgm:pt modelId="{4663DAED-478A-4D7D-929F-27B13688881C}" type="pres">
      <dgm:prSet presAssocID="{1A0F576F-7EF9-4B40-92DE-7300BF73A950}" presName="compNode" presStyleCnt="0"/>
      <dgm:spPr/>
      <dgm:t>
        <a:bodyPr/>
        <a:lstStyle/>
        <a:p>
          <a:endParaRPr lang="ru-RU"/>
        </a:p>
      </dgm:t>
    </dgm:pt>
    <dgm:pt modelId="{B9B32B6E-2B4F-42AB-BD31-B661D2CF8967}" type="pres">
      <dgm:prSet presAssocID="{1A0F576F-7EF9-4B40-92DE-7300BF73A950}" presName="aNode" presStyleLbl="bgShp" presStyleIdx="4" presStyleCnt="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0F88606-A442-486B-951E-C61F707557E0}" type="pres">
      <dgm:prSet presAssocID="{1A0F576F-7EF9-4B40-92DE-7300BF73A950}" presName="textNode" presStyleLbl="bgShp" presStyleIdx="4" presStyleCnt="6"/>
      <dgm:spPr/>
      <dgm:t>
        <a:bodyPr/>
        <a:lstStyle/>
        <a:p>
          <a:endParaRPr lang="ru-RU"/>
        </a:p>
      </dgm:t>
    </dgm:pt>
    <dgm:pt modelId="{4EB10E87-49CE-4837-B9F3-71D8D9405355}" type="pres">
      <dgm:prSet presAssocID="{1A0F576F-7EF9-4B40-92DE-7300BF73A950}" presName="compChildNode" presStyleCnt="0"/>
      <dgm:spPr/>
      <dgm:t>
        <a:bodyPr/>
        <a:lstStyle/>
        <a:p>
          <a:endParaRPr lang="ru-RU"/>
        </a:p>
      </dgm:t>
    </dgm:pt>
    <dgm:pt modelId="{8E6891BF-C5FC-414B-9A5F-DB846EA5387D}" type="pres">
      <dgm:prSet presAssocID="{1A0F576F-7EF9-4B40-92DE-7300BF73A950}" presName="theInnerList" presStyleCnt="0"/>
      <dgm:spPr/>
      <dgm:t>
        <a:bodyPr/>
        <a:lstStyle/>
        <a:p>
          <a:endParaRPr lang="ru-RU"/>
        </a:p>
      </dgm:t>
    </dgm:pt>
    <dgm:pt modelId="{1A551E3F-996B-47FD-9408-0A3ADA13374B}" type="pres">
      <dgm:prSet presAssocID="{E407B906-2486-4FA2-8E64-F79410FC01B2}" presName="childNode" presStyleLbl="node1" presStyleIdx="8" presStyleCnt="12" custScaleY="13623" custLinFactY="739" custLinFactNeighborX="388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FB2FC-CB1D-450A-BD15-85DDEA259FD1}" type="pres">
      <dgm:prSet presAssocID="{E407B906-2486-4FA2-8E64-F79410FC01B2}" presName="aSpace2" presStyleCnt="0"/>
      <dgm:spPr/>
      <dgm:t>
        <a:bodyPr/>
        <a:lstStyle/>
        <a:p>
          <a:endParaRPr lang="ru-RU"/>
        </a:p>
      </dgm:t>
    </dgm:pt>
    <dgm:pt modelId="{817D36D6-02FA-4788-903E-3605E05427BE}" type="pres">
      <dgm:prSet presAssocID="{E264A1AB-1B78-44A8-8D19-6AB3E5CDCB0D}" presName="childNode" presStyleLbl="node1" presStyleIdx="9" presStyleCnt="12" custScaleY="53183" custLinFactNeighborX="3282" custLinFactNeighborY="50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D6F95-FD3D-4AA5-99C1-21D6019C1BBA}" type="pres">
      <dgm:prSet presAssocID="{1A0F576F-7EF9-4B40-92DE-7300BF73A950}" presName="aSpace" presStyleCnt="0"/>
      <dgm:spPr/>
      <dgm:t>
        <a:bodyPr/>
        <a:lstStyle/>
        <a:p>
          <a:endParaRPr lang="ru-RU"/>
        </a:p>
      </dgm:t>
    </dgm:pt>
    <dgm:pt modelId="{ED0E77C8-1EAC-43FF-8A6F-519E9F99E65E}" type="pres">
      <dgm:prSet presAssocID="{C8365B42-672B-4E87-AD9D-7CA71BC36481}" presName="compNode" presStyleCnt="0"/>
      <dgm:spPr/>
      <dgm:t>
        <a:bodyPr/>
        <a:lstStyle/>
        <a:p>
          <a:endParaRPr lang="ru-RU"/>
        </a:p>
      </dgm:t>
    </dgm:pt>
    <dgm:pt modelId="{DA88B21F-CCC7-4C19-9F68-89C253265257}" type="pres">
      <dgm:prSet presAssocID="{C8365B42-672B-4E87-AD9D-7CA71BC36481}" presName="aNode" presStyleLbl="bgShp" presStyleIdx="5" presStyleCnt="6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DDACC40F-1E51-42E3-A57D-60921C00A176}" type="pres">
      <dgm:prSet presAssocID="{C8365B42-672B-4E87-AD9D-7CA71BC36481}" presName="textNode" presStyleLbl="bgShp" presStyleIdx="5" presStyleCnt="6"/>
      <dgm:spPr/>
      <dgm:t>
        <a:bodyPr/>
        <a:lstStyle/>
        <a:p>
          <a:endParaRPr lang="ru-RU"/>
        </a:p>
      </dgm:t>
    </dgm:pt>
    <dgm:pt modelId="{721AB6F3-5EFC-4849-B1D6-FDE99F903847}" type="pres">
      <dgm:prSet presAssocID="{C8365B42-672B-4E87-AD9D-7CA71BC36481}" presName="compChildNode" presStyleCnt="0"/>
      <dgm:spPr/>
      <dgm:t>
        <a:bodyPr/>
        <a:lstStyle/>
        <a:p>
          <a:endParaRPr lang="ru-RU"/>
        </a:p>
      </dgm:t>
    </dgm:pt>
    <dgm:pt modelId="{6FF42481-CE16-4906-93C7-3B5F005C13D9}" type="pres">
      <dgm:prSet presAssocID="{C8365B42-672B-4E87-AD9D-7CA71BC36481}" presName="theInnerList" presStyleCnt="0"/>
      <dgm:spPr/>
      <dgm:t>
        <a:bodyPr/>
        <a:lstStyle/>
        <a:p>
          <a:endParaRPr lang="ru-RU"/>
        </a:p>
      </dgm:t>
    </dgm:pt>
    <dgm:pt modelId="{3B9DC2AC-001E-4589-B7C6-E73B7B69471C}" type="pres">
      <dgm:prSet presAssocID="{F799D541-132A-4190-946F-D609F56812D7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9796E-178E-4717-8DCF-DDF5050AEE4B}" type="pres">
      <dgm:prSet presAssocID="{F799D541-132A-4190-946F-D609F56812D7}" presName="aSpace2" presStyleCnt="0"/>
      <dgm:spPr/>
      <dgm:t>
        <a:bodyPr/>
        <a:lstStyle/>
        <a:p>
          <a:endParaRPr lang="ru-RU"/>
        </a:p>
      </dgm:t>
    </dgm:pt>
    <dgm:pt modelId="{EFF9CB8C-7C67-4569-9F10-04632F4A4D60}" type="pres">
      <dgm:prSet presAssocID="{D9F9E5B9-ABE1-4D1A-B3E9-48A7AFF39BC6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CE5D92-2FD0-4281-961F-4F35BCD5F5AB}" type="presOf" srcId="{452F0A29-55E1-4514-B0F3-1483CE7E8CF9}" destId="{84F31165-A6AF-4371-9BEE-076F72CC735A}" srcOrd="0" destOrd="0" presId="urn:microsoft.com/office/officeart/2005/8/layout/lProcess2"/>
    <dgm:cxn modelId="{E8240537-C15B-49A9-822C-B89065315ED4}" srcId="{8BAE1985-CF58-4059-ABFB-7564A2308E1D}" destId="{1D0DA5AB-D05E-4B73-A63F-D37A90E9F6BE}" srcOrd="1" destOrd="0" parTransId="{F3E91F83-BD25-4D86-BBEA-BE30C78F91A8}" sibTransId="{DFEFBCC5-5C63-496F-BF55-F8477703364B}"/>
    <dgm:cxn modelId="{1CE41031-CB01-456F-931D-41AC4712F1F1}" type="presOf" srcId="{8BAE1985-CF58-4059-ABFB-7564A2308E1D}" destId="{6F2983B2-D605-4C63-B52C-95D32108BE44}" srcOrd="0" destOrd="0" presId="urn:microsoft.com/office/officeart/2005/8/layout/lProcess2"/>
    <dgm:cxn modelId="{EC5429EA-F3D5-4A03-92E2-89FB543BA2B9}" type="presOf" srcId="{AFB683A7-925F-4444-908D-A670B98E7A4D}" destId="{9EB47750-0BAF-427A-AD3E-BE1C02744CA4}" srcOrd="1" destOrd="0" presId="urn:microsoft.com/office/officeart/2005/8/layout/lProcess2"/>
    <dgm:cxn modelId="{13A018C5-F403-4E8F-9EF0-6D0360514B0E}" srcId="{1A0F576F-7EF9-4B40-92DE-7300BF73A950}" destId="{E407B906-2486-4FA2-8E64-F79410FC01B2}" srcOrd="0" destOrd="0" parTransId="{4754169B-21C6-40AC-831A-8C1624AA8EBF}" sibTransId="{A46FEEE8-6A7C-40BA-B906-A63C243D05D0}"/>
    <dgm:cxn modelId="{589302A4-2BA1-4BA1-AE19-46CF12AAE809}" srcId="{8BAE1985-CF58-4059-ABFB-7564A2308E1D}" destId="{AFB683A7-925F-4444-908D-A670B98E7A4D}" srcOrd="0" destOrd="0" parTransId="{4BF65226-5A96-4B23-A28F-2AEBB15DA2CA}" sibTransId="{8E9E0B58-3237-45CD-AB7B-65822051F893}"/>
    <dgm:cxn modelId="{03D861C3-7C46-4CB7-8DDA-E8C016238F87}" srcId="{C8365B42-672B-4E87-AD9D-7CA71BC36481}" destId="{F799D541-132A-4190-946F-D609F56812D7}" srcOrd="0" destOrd="0" parTransId="{89B5D95A-A8FF-46B7-B417-2B4714D2597C}" sibTransId="{EE066E8F-28E5-4AF4-9D93-8A1074B66169}"/>
    <dgm:cxn modelId="{ED3B1E01-93C8-41AD-A990-FF0F4C9EA4A4}" type="presOf" srcId="{1D0DA5AB-D05E-4B73-A63F-D37A90E9F6BE}" destId="{20FED876-6BE4-4A7F-AAD4-6FF3BA88465D}" srcOrd="0" destOrd="0" presId="urn:microsoft.com/office/officeart/2005/8/layout/lProcess2"/>
    <dgm:cxn modelId="{047E6711-8F6E-4AE0-B652-B4D0BCF9322C}" srcId="{85C85AE0-3866-4F39-A111-8D739CCB3D97}" destId="{3D81530A-DF2A-45EB-A51A-AD78C6882F14}" srcOrd="0" destOrd="0" parTransId="{13E7B097-1C70-4D6E-8A97-7AB040D33115}" sibTransId="{8E96F530-6BB3-4B6C-8997-1A16710B6F65}"/>
    <dgm:cxn modelId="{FF6E4A15-067F-45B4-BFF6-F09E85B67448}" srcId="{AFB683A7-925F-4444-908D-A670B98E7A4D}" destId="{C6458F53-4C05-46F0-AC54-67270615B3AA}" srcOrd="0" destOrd="0" parTransId="{687D6AAA-94B1-45CD-99CC-ACE47A6FC5E8}" sibTransId="{546892CC-2A4B-49AC-A3FE-CD6A6D3C706D}"/>
    <dgm:cxn modelId="{F40DC1A6-0A72-4A21-A8BE-88D69129675F}" type="presOf" srcId="{1A0F576F-7EF9-4B40-92DE-7300BF73A950}" destId="{80F88606-A442-486B-951E-C61F707557E0}" srcOrd="1" destOrd="0" presId="urn:microsoft.com/office/officeart/2005/8/layout/lProcess2"/>
    <dgm:cxn modelId="{208E9324-AC83-4D97-B644-93AE24A61777}" type="presOf" srcId="{D4993ED2-1BBD-417D-8968-6E3C4F6BB5F8}" destId="{4DAB9D71-CF93-4C7E-8F08-E43A7745C2FF}" srcOrd="0" destOrd="0" presId="urn:microsoft.com/office/officeart/2005/8/layout/lProcess2"/>
    <dgm:cxn modelId="{ACC9B7B5-7E37-4D4A-9CF0-4B39FDAECE9A}" srcId="{C8365B42-672B-4E87-AD9D-7CA71BC36481}" destId="{D9F9E5B9-ABE1-4D1A-B3E9-48A7AFF39BC6}" srcOrd="1" destOrd="0" parTransId="{2871948B-BF0F-40C1-97B5-8531A1B06596}" sibTransId="{39C37281-32E7-4E81-BB07-37C279CF465C}"/>
    <dgm:cxn modelId="{1555F6A8-5458-4964-927E-8686DDA3882C}" srcId="{8BAE1985-CF58-4059-ABFB-7564A2308E1D}" destId="{1A0F576F-7EF9-4B40-92DE-7300BF73A950}" srcOrd="4" destOrd="0" parTransId="{6B045F30-AECB-405D-8AF5-41DB5141529D}" sibTransId="{0E5962F1-8CDE-4BAA-899A-94CDC9B140C6}"/>
    <dgm:cxn modelId="{2F36C3AC-F224-43DD-82DB-6F76DF50D57E}" srcId="{85C85AE0-3866-4F39-A111-8D739CCB3D97}" destId="{D4993ED2-1BBD-417D-8968-6E3C4F6BB5F8}" srcOrd="1" destOrd="0" parTransId="{FF8AED18-A46A-41B6-ABFD-EB6D2E6BDB85}" sibTransId="{33D5D6EA-1791-43F4-A13C-227C39E5D2F6}"/>
    <dgm:cxn modelId="{F3689176-178B-4F9B-A366-7FDF278FB82D}" type="presOf" srcId="{C8365B42-672B-4E87-AD9D-7CA71BC36481}" destId="{DDACC40F-1E51-42E3-A57D-60921C00A176}" srcOrd="1" destOrd="0" presId="urn:microsoft.com/office/officeart/2005/8/layout/lProcess2"/>
    <dgm:cxn modelId="{2A09665B-C395-4918-8573-0CB5EFFF5BCD}" srcId="{8BAE1985-CF58-4059-ABFB-7564A2308E1D}" destId="{85C85AE0-3866-4F39-A111-8D739CCB3D97}" srcOrd="3" destOrd="0" parTransId="{CA35BE4E-BDFA-4C00-B778-477043F76261}" sibTransId="{1D57056A-C5AF-4734-9258-C2030310A0A9}"/>
    <dgm:cxn modelId="{98316FB5-5F4B-4FAF-B414-E6123DE212BA}" srcId="{85C85AE0-3866-4F39-A111-8D739CCB3D97}" destId="{C25869CE-DC90-481D-9DBC-4AB9E38FF330}" srcOrd="2" destOrd="0" parTransId="{199A3D35-A56D-4D88-826D-C5F598D9BCF2}" sibTransId="{E0CB18C1-2B52-4F39-A661-DC8595C47ABE}"/>
    <dgm:cxn modelId="{2F4C712E-C3F3-47EE-875F-1E4254A53791}" type="presOf" srcId="{E5EFA90D-5FBA-4BB1-BD33-BF2091143BED}" destId="{0F02CA5A-2575-41AC-AAF4-F2EBEBFE6967}" srcOrd="1" destOrd="0" presId="urn:microsoft.com/office/officeart/2005/8/layout/lProcess2"/>
    <dgm:cxn modelId="{CEE86E81-542F-4AA8-9F1F-7E96EF620D64}" type="presOf" srcId="{1D0DA5AB-D05E-4B73-A63F-D37A90E9F6BE}" destId="{7CC2BB49-2BC6-4F88-906E-C3944066F0AF}" srcOrd="1" destOrd="0" presId="urn:microsoft.com/office/officeart/2005/8/layout/lProcess2"/>
    <dgm:cxn modelId="{92E41261-3142-4634-B220-A1435A1F58FF}" type="presOf" srcId="{BE6E319D-D79F-45D0-99C9-998B34F1D303}" destId="{1286EF64-0D36-4F25-AAFE-14113D88955B}" srcOrd="0" destOrd="0" presId="urn:microsoft.com/office/officeart/2005/8/layout/lProcess2"/>
    <dgm:cxn modelId="{370E8CAF-6FE2-4823-811A-FCAE8E0BB3DF}" srcId="{85C85AE0-3866-4F39-A111-8D739CCB3D97}" destId="{6B5C626D-ADEC-452E-B414-BF618F3F3177}" srcOrd="3" destOrd="0" parTransId="{C5AEAA01-0AA6-450F-8C99-66DC0804226A}" sibTransId="{56E5C30B-AF39-4B77-A932-7EE4DA1C5E0F}"/>
    <dgm:cxn modelId="{5A1464DD-9854-41D6-AD11-F3FFD38380B5}" type="presOf" srcId="{3D81530A-DF2A-45EB-A51A-AD78C6882F14}" destId="{433152E3-3EC5-49C8-A2AF-D8FB669DB921}" srcOrd="0" destOrd="0" presId="urn:microsoft.com/office/officeart/2005/8/layout/lProcess2"/>
    <dgm:cxn modelId="{2024BCD1-7120-4ED2-A582-80F450BA47EE}" type="presOf" srcId="{C8365B42-672B-4E87-AD9D-7CA71BC36481}" destId="{DA88B21F-CCC7-4C19-9F68-89C253265257}" srcOrd="0" destOrd="0" presId="urn:microsoft.com/office/officeart/2005/8/layout/lProcess2"/>
    <dgm:cxn modelId="{DB4F2AF8-1D75-46B8-B1A1-8AA366F5FA3C}" srcId="{AFB683A7-925F-4444-908D-A670B98E7A4D}" destId="{BE6E319D-D79F-45D0-99C9-998B34F1D303}" srcOrd="1" destOrd="0" parTransId="{A0DF5AF9-43E9-402D-848E-D888B7D7D270}" sibTransId="{9AD90DC9-2E72-406D-8383-AB38BBD78562}"/>
    <dgm:cxn modelId="{4E3D730A-5C0F-4373-B543-51CA7B99327D}" srcId="{8BAE1985-CF58-4059-ABFB-7564A2308E1D}" destId="{E5EFA90D-5FBA-4BB1-BD33-BF2091143BED}" srcOrd="2" destOrd="0" parTransId="{13DD5640-A0A3-4F58-8BBA-0AEB8B0D30D7}" sibTransId="{53802378-F203-4876-A441-F72B37E612E3}"/>
    <dgm:cxn modelId="{91EE4517-48F0-4913-8395-FD23AD2E460B}" type="presOf" srcId="{C25869CE-DC90-481D-9DBC-4AB9E38FF330}" destId="{E1248CD3-F1CE-47FE-B086-F839911B13CF}" srcOrd="0" destOrd="0" presId="urn:microsoft.com/office/officeart/2005/8/layout/lProcess2"/>
    <dgm:cxn modelId="{A8C56741-CE7E-4E6B-8F82-425076E1B71B}" type="presOf" srcId="{85C85AE0-3866-4F39-A111-8D739CCB3D97}" destId="{24203B43-7E96-4B16-A6DB-8AB7CF840174}" srcOrd="0" destOrd="0" presId="urn:microsoft.com/office/officeart/2005/8/layout/lProcess2"/>
    <dgm:cxn modelId="{DE74C190-DDD9-40C5-AD69-170007C599F7}" type="presOf" srcId="{E407B906-2486-4FA2-8E64-F79410FC01B2}" destId="{1A551E3F-996B-47FD-9408-0A3ADA13374B}" srcOrd="0" destOrd="0" presId="urn:microsoft.com/office/officeart/2005/8/layout/lProcess2"/>
    <dgm:cxn modelId="{BC658580-C7E2-463C-881C-908814397DE0}" type="presOf" srcId="{D9F9E5B9-ABE1-4D1A-B3E9-48A7AFF39BC6}" destId="{EFF9CB8C-7C67-4569-9F10-04632F4A4D60}" srcOrd="0" destOrd="0" presId="urn:microsoft.com/office/officeart/2005/8/layout/lProcess2"/>
    <dgm:cxn modelId="{C12FCA78-BF2C-4C2C-AA24-C8C6A50AD76C}" type="presOf" srcId="{E5EFA90D-5FBA-4BB1-BD33-BF2091143BED}" destId="{476AC8C9-F626-498A-B487-4943341D260B}" srcOrd="0" destOrd="0" presId="urn:microsoft.com/office/officeart/2005/8/layout/lProcess2"/>
    <dgm:cxn modelId="{A575576C-EBB2-4DD8-868F-3FAE8F010357}" srcId="{1A0F576F-7EF9-4B40-92DE-7300BF73A950}" destId="{E264A1AB-1B78-44A8-8D19-6AB3E5CDCB0D}" srcOrd="1" destOrd="0" parTransId="{B42B1518-D1A2-4ACE-93A1-0D9A297CC06A}" sibTransId="{F8E4AA98-ADF0-4B8A-A54B-FFEAFE6AA247}"/>
    <dgm:cxn modelId="{D6AFCD69-3E66-4FF2-883A-9230DCF1CAEC}" type="presOf" srcId="{E0632237-6BFD-43AD-ABC0-D5B5CEA40675}" destId="{BA6CE9EB-E093-46AF-A48E-7B50FF629216}" srcOrd="0" destOrd="0" presId="urn:microsoft.com/office/officeart/2005/8/layout/lProcess2"/>
    <dgm:cxn modelId="{F641ADF4-F723-43D8-A0F8-2A874537A5EA}" srcId="{8BAE1985-CF58-4059-ABFB-7564A2308E1D}" destId="{C8365B42-672B-4E87-AD9D-7CA71BC36481}" srcOrd="5" destOrd="0" parTransId="{FDB2A228-3C7E-431B-9CB7-A58C8B9A7164}" sibTransId="{54520A41-67AB-4324-A0A0-E1E53207768F}"/>
    <dgm:cxn modelId="{C8F7B236-D12F-40BA-BBF8-457BA1D38E6B}" type="presOf" srcId="{E264A1AB-1B78-44A8-8D19-6AB3E5CDCB0D}" destId="{817D36D6-02FA-4788-903E-3605E05427BE}" srcOrd="0" destOrd="0" presId="urn:microsoft.com/office/officeart/2005/8/layout/lProcess2"/>
    <dgm:cxn modelId="{FAFB5132-05F5-482C-8FA6-B5E4FEDDB44F}" type="presOf" srcId="{6B5C626D-ADEC-452E-B414-BF618F3F3177}" destId="{39CE66C7-B6AD-42CD-AD9D-8449C79E0A9E}" srcOrd="0" destOrd="0" presId="urn:microsoft.com/office/officeart/2005/8/layout/lProcess2"/>
    <dgm:cxn modelId="{59E8C957-FC0B-4B89-9C34-D77AE93C212B}" srcId="{E5EFA90D-5FBA-4BB1-BD33-BF2091143BED}" destId="{E0632237-6BFD-43AD-ABC0-D5B5CEA40675}" srcOrd="0" destOrd="0" parTransId="{D5A0DFE9-CCB0-4560-BD18-1B3561FCB0E6}" sibTransId="{66C79686-C27B-4B58-8C3D-3806426478B8}"/>
    <dgm:cxn modelId="{6D718A82-57F5-4A27-ACE9-135A08DA9948}" type="presOf" srcId="{AFB683A7-925F-4444-908D-A670B98E7A4D}" destId="{FCDE56D2-4409-4B4E-BB3D-1930802F26FD}" srcOrd="0" destOrd="0" presId="urn:microsoft.com/office/officeart/2005/8/layout/lProcess2"/>
    <dgm:cxn modelId="{98F9BEBF-C0CD-4683-A4EA-85C8F5248DFF}" type="presOf" srcId="{85C85AE0-3866-4F39-A111-8D739CCB3D97}" destId="{821EE2E5-31C4-430E-B675-82A779CAFCB4}" srcOrd="1" destOrd="0" presId="urn:microsoft.com/office/officeart/2005/8/layout/lProcess2"/>
    <dgm:cxn modelId="{261827EA-B536-466A-9E42-A60B2924275B}" type="presOf" srcId="{1A0F576F-7EF9-4B40-92DE-7300BF73A950}" destId="{B9B32B6E-2B4F-42AB-BD31-B661D2CF8967}" srcOrd="0" destOrd="0" presId="urn:microsoft.com/office/officeart/2005/8/layout/lProcess2"/>
    <dgm:cxn modelId="{C5BD2A09-3CEE-42D7-B8E0-A3341A71AD00}" type="presOf" srcId="{F799D541-132A-4190-946F-D609F56812D7}" destId="{3B9DC2AC-001E-4589-B7C6-E73B7B69471C}" srcOrd="0" destOrd="0" presId="urn:microsoft.com/office/officeart/2005/8/layout/lProcess2"/>
    <dgm:cxn modelId="{E6E303E0-08F4-44C5-B159-7A071208233E}" type="presOf" srcId="{C6458F53-4C05-46F0-AC54-67270615B3AA}" destId="{4114BD1B-A7C5-410A-8E6D-26F4A9661614}" srcOrd="0" destOrd="0" presId="urn:microsoft.com/office/officeart/2005/8/layout/lProcess2"/>
    <dgm:cxn modelId="{319A4F0F-7B97-4F46-86FC-7653FF24EA47}" srcId="{1D0DA5AB-D05E-4B73-A63F-D37A90E9F6BE}" destId="{452F0A29-55E1-4514-B0F3-1483CE7E8CF9}" srcOrd="0" destOrd="0" parTransId="{8F78EE15-8500-4E20-B7B8-C6A92863ADF3}" sibTransId="{27CCCF0B-CD60-43E1-9F09-C3DF82AAA277}"/>
    <dgm:cxn modelId="{AFEC42F0-F553-478B-B943-0B7777DD5E0B}" type="presParOf" srcId="{6F2983B2-D605-4C63-B52C-95D32108BE44}" destId="{36E0620B-5630-4473-B4FD-725A7B3B0E4D}" srcOrd="0" destOrd="0" presId="urn:microsoft.com/office/officeart/2005/8/layout/lProcess2"/>
    <dgm:cxn modelId="{AA3456CF-C495-4A05-9650-B8FB489DC03A}" type="presParOf" srcId="{36E0620B-5630-4473-B4FD-725A7B3B0E4D}" destId="{FCDE56D2-4409-4B4E-BB3D-1930802F26FD}" srcOrd="0" destOrd="0" presId="urn:microsoft.com/office/officeart/2005/8/layout/lProcess2"/>
    <dgm:cxn modelId="{7617D345-7646-46A9-979B-CD3BB3BA90DA}" type="presParOf" srcId="{36E0620B-5630-4473-B4FD-725A7B3B0E4D}" destId="{9EB47750-0BAF-427A-AD3E-BE1C02744CA4}" srcOrd="1" destOrd="0" presId="urn:microsoft.com/office/officeart/2005/8/layout/lProcess2"/>
    <dgm:cxn modelId="{A3F80CF2-6F10-4934-B48F-B3C4629103C0}" type="presParOf" srcId="{36E0620B-5630-4473-B4FD-725A7B3B0E4D}" destId="{013ADD0E-A2CD-4EE5-8157-09FEACCF5E6C}" srcOrd="2" destOrd="0" presId="urn:microsoft.com/office/officeart/2005/8/layout/lProcess2"/>
    <dgm:cxn modelId="{B656DC36-D3F7-4184-9E8B-FF779D89B5AD}" type="presParOf" srcId="{013ADD0E-A2CD-4EE5-8157-09FEACCF5E6C}" destId="{449006B0-ECE4-4799-9428-2C6A63C85E26}" srcOrd="0" destOrd="0" presId="urn:microsoft.com/office/officeart/2005/8/layout/lProcess2"/>
    <dgm:cxn modelId="{F6323D9C-3387-47D2-9A02-5EA4D802C0DF}" type="presParOf" srcId="{449006B0-ECE4-4799-9428-2C6A63C85E26}" destId="{4114BD1B-A7C5-410A-8E6D-26F4A9661614}" srcOrd="0" destOrd="0" presId="urn:microsoft.com/office/officeart/2005/8/layout/lProcess2"/>
    <dgm:cxn modelId="{8C68CB79-81B2-46BD-AC16-F53618BED469}" type="presParOf" srcId="{449006B0-ECE4-4799-9428-2C6A63C85E26}" destId="{91469E92-C4FF-48C3-AD97-628D95F2050E}" srcOrd="1" destOrd="0" presId="urn:microsoft.com/office/officeart/2005/8/layout/lProcess2"/>
    <dgm:cxn modelId="{A9A31F9D-9312-4D6D-A9EB-09B62240A0C1}" type="presParOf" srcId="{449006B0-ECE4-4799-9428-2C6A63C85E26}" destId="{1286EF64-0D36-4F25-AAFE-14113D88955B}" srcOrd="2" destOrd="0" presId="urn:microsoft.com/office/officeart/2005/8/layout/lProcess2"/>
    <dgm:cxn modelId="{F5EBAA8C-11FD-4B27-A563-2B172F55FA75}" type="presParOf" srcId="{6F2983B2-D605-4C63-B52C-95D32108BE44}" destId="{A331EBAE-B90B-41A2-A5F1-90EF0C7F5D30}" srcOrd="1" destOrd="0" presId="urn:microsoft.com/office/officeart/2005/8/layout/lProcess2"/>
    <dgm:cxn modelId="{94A99341-7316-4656-BCA5-C12065A813FD}" type="presParOf" srcId="{6F2983B2-D605-4C63-B52C-95D32108BE44}" destId="{8C413F67-9BC4-4100-8E84-22A1E1B5EEA2}" srcOrd="2" destOrd="0" presId="urn:microsoft.com/office/officeart/2005/8/layout/lProcess2"/>
    <dgm:cxn modelId="{5BAB3CC1-AC0A-4196-9EB4-241BDAA883EE}" type="presParOf" srcId="{8C413F67-9BC4-4100-8E84-22A1E1B5EEA2}" destId="{20FED876-6BE4-4A7F-AAD4-6FF3BA88465D}" srcOrd="0" destOrd="0" presId="urn:microsoft.com/office/officeart/2005/8/layout/lProcess2"/>
    <dgm:cxn modelId="{72CB00CA-DB48-475E-BF77-25AACB162475}" type="presParOf" srcId="{8C413F67-9BC4-4100-8E84-22A1E1B5EEA2}" destId="{7CC2BB49-2BC6-4F88-906E-C3944066F0AF}" srcOrd="1" destOrd="0" presId="urn:microsoft.com/office/officeart/2005/8/layout/lProcess2"/>
    <dgm:cxn modelId="{9D312CC3-2D33-4618-9F5B-07064FCC54BD}" type="presParOf" srcId="{8C413F67-9BC4-4100-8E84-22A1E1B5EEA2}" destId="{4119DEF6-B33F-4F20-91EC-02FF213A22AC}" srcOrd="2" destOrd="0" presId="urn:microsoft.com/office/officeart/2005/8/layout/lProcess2"/>
    <dgm:cxn modelId="{705FD507-9716-443B-911C-BCA3102B7167}" type="presParOf" srcId="{4119DEF6-B33F-4F20-91EC-02FF213A22AC}" destId="{2A93A5E3-6415-4440-B5E0-527ABA4C0307}" srcOrd="0" destOrd="0" presId="urn:microsoft.com/office/officeart/2005/8/layout/lProcess2"/>
    <dgm:cxn modelId="{8DD45640-65FE-41B2-A7A4-7937586D2EC0}" type="presParOf" srcId="{2A93A5E3-6415-4440-B5E0-527ABA4C0307}" destId="{84F31165-A6AF-4371-9BEE-076F72CC735A}" srcOrd="0" destOrd="0" presId="urn:microsoft.com/office/officeart/2005/8/layout/lProcess2"/>
    <dgm:cxn modelId="{1A666AB8-B39A-4847-BE03-B8CFE63F9B58}" type="presParOf" srcId="{6F2983B2-D605-4C63-B52C-95D32108BE44}" destId="{78CE987C-93AD-4260-BD74-AAA62361F785}" srcOrd="3" destOrd="0" presId="urn:microsoft.com/office/officeart/2005/8/layout/lProcess2"/>
    <dgm:cxn modelId="{EB70A3B7-42AE-4246-B204-1B53D1F02F99}" type="presParOf" srcId="{6F2983B2-D605-4C63-B52C-95D32108BE44}" destId="{6BF41940-672F-49B8-9505-478209DC0A59}" srcOrd="4" destOrd="0" presId="urn:microsoft.com/office/officeart/2005/8/layout/lProcess2"/>
    <dgm:cxn modelId="{A75961B5-7B3A-490E-8E2B-5953B059BF58}" type="presParOf" srcId="{6BF41940-672F-49B8-9505-478209DC0A59}" destId="{476AC8C9-F626-498A-B487-4943341D260B}" srcOrd="0" destOrd="0" presId="urn:microsoft.com/office/officeart/2005/8/layout/lProcess2"/>
    <dgm:cxn modelId="{4B5BF189-86D7-4773-9C3D-51A5305F9324}" type="presParOf" srcId="{6BF41940-672F-49B8-9505-478209DC0A59}" destId="{0F02CA5A-2575-41AC-AAF4-F2EBEBFE6967}" srcOrd="1" destOrd="0" presId="urn:microsoft.com/office/officeart/2005/8/layout/lProcess2"/>
    <dgm:cxn modelId="{082EA576-6A99-4C57-9362-E2530F5C312D}" type="presParOf" srcId="{6BF41940-672F-49B8-9505-478209DC0A59}" destId="{3A398E26-3D5D-4613-9AF6-CD14772686FC}" srcOrd="2" destOrd="0" presId="urn:microsoft.com/office/officeart/2005/8/layout/lProcess2"/>
    <dgm:cxn modelId="{6EFB4CA8-712A-464D-AF9A-9A5E381C92DF}" type="presParOf" srcId="{3A398E26-3D5D-4613-9AF6-CD14772686FC}" destId="{F8E7B721-846D-437E-B797-A9E73EAC0379}" srcOrd="0" destOrd="0" presId="urn:microsoft.com/office/officeart/2005/8/layout/lProcess2"/>
    <dgm:cxn modelId="{2FBDA29D-0ABE-4641-A2DA-6DFAFCD96B70}" type="presParOf" srcId="{F8E7B721-846D-437E-B797-A9E73EAC0379}" destId="{BA6CE9EB-E093-46AF-A48E-7B50FF629216}" srcOrd="0" destOrd="0" presId="urn:microsoft.com/office/officeart/2005/8/layout/lProcess2"/>
    <dgm:cxn modelId="{1BFF3EBA-B51C-4015-ADCB-E6C88090CC95}" type="presParOf" srcId="{6F2983B2-D605-4C63-B52C-95D32108BE44}" destId="{E5A3CCF8-D37F-4C81-8D47-CD3C673586E3}" srcOrd="5" destOrd="0" presId="urn:microsoft.com/office/officeart/2005/8/layout/lProcess2"/>
    <dgm:cxn modelId="{0A3E4407-4B08-4C0F-9DAC-068EB7D29B5E}" type="presParOf" srcId="{6F2983B2-D605-4C63-B52C-95D32108BE44}" destId="{9E7EBDE6-4D28-432E-8042-E7447B9507C3}" srcOrd="6" destOrd="0" presId="urn:microsoft.com/office/officeart/2005/8/layout/lProcess2"/>
    <dgm:cxn modelId="{E17165F0-7F23-4EF1-8427-1E12BA182BF3}" type="presParOf" srcId="{9E7EBDE6-4D28-432E-8042-E7447B9507C3}" destId="{24203B43-7E96-4B16-A6DB-8AB7CF840174}" srcOrd="0" destOrd="0" presId="urn:microsoft.com/office/officeart/2005/8/layout/lProcess2"/>
    <dgm:cxn modelId="{15BAD1C8-B33E-4A19-A3CD-4B3747B7B334}" type="presParOf" srcId="{9E7EBDE6-4D28-432E-8042-E7447B9507C3}" destId="{821EE2E5-31C4-430E-B675-82A779CAFCB4}" srcOrd="1" destOrd="0" presId="urn:microsoft.com/office/officeart/2005/8/layout/lProcess2"/>
    <dgm:cxn modelId="{7C8A5275-5390-46DA-A864-8AD7C6143AC8}" type="presParOf" srcId="{9E7EBDE6-4D28-432E-8042-E7447B9507C3}" destId="{0F01CAA2-B476-4247-9469-09557714C3B3}" srcOrd="2" destOrd="0" presId="urn:microsoft.com/office/officeart/2005/8/layout/lProcess2"/>
    <dgm:cxn modelId="{04A2C12B-D506-4151-B037-A554E20B629D}" type="presParOf" srcId="{0F01CAA2-B476-4247-9469-09557714C3B3}" destId="{B67B3E0C-BB96-49C3-AC66-AD30F78862C0}" srcOrd="0" destOrd="0" presId="urn:microsoft.com/office/officeart/2005/8/layout/lProcess2"/>
    <dgm:cxn modelId="{91484F5C-7190-43A3-B8A4-E72B16AF9FA2}" type="presParOf" srcId="{B67B3E0C-BB96-49C3-AC66-AD30F78862C0}" destId="{433152E3-3EC5-49C8-A2AF-D8FB669DB921}" srcOrd="0" destOrd="0" presId="urn:microsoft.com/office/officeart/2005/8/layout/lProcess2"/>
    <dgm:cxn modelId="{267CA0D7-124B-4A05-9795-55AC8B7016F2}" type="presParOf" srcId="{B67B3E0C-BB96-49C3-AC66-AD30F78862C0}" destId="{743CABA5-2F0C-41BA-8088-54A535ADE0AA}" srcOrd="1" destOrd="0" presId="urn:microsoft.com/office/officeart/2005/8/layout/lProcess2"/>
    <dgm:cxn modelId="{A4DF33D6-CEEE-49BC-8C5E-5C0450CCAEEE}" type="presParOf" srcId="{B67B3E0C-BB96-49C3-AC66-AD30F78862C0}" destId="{4DAB9D71-CF93-4C7E-8F08-E43A7745C2FF}" srcOrd="2" destOrd="0" presId="urn:microsoft.com/office/officeart/2005/8/layout/lProcess2"/>
    <dgm:cxn modelId="{ECB10FB4-D00E-47E2-AAFF-174B6092EA6B}" type="presParOf" srcId="{B67B3E0C-BB96-49C3-AC66-AD30F78862C0}" destId="{C4D87B80-CD87-45DC-BEF4-BBCD8AB06DF3}" srcOrd="3" destOrd="0" presId="urn:microsoft.com/office/officeart/2005/8/layout/lProcess2"/>
    <dgm:cxn modelId="{F358DE2A-2041-4AB5-94CD-652BC8580C29}" type="presParOf" srcId="{B67B3E0C-BB96-49C3-AC66-AD30F78862C0}" destId="{E1248CD3-F1CE-47FE-B086-F839911B13CF}" srcOrd="4" destOrd="0" presId="urn:microsoft.com/office/officeart/2005/8/layout/lProcess2"/>
    <dgm:cxn modelId="{2D5DB221-AD9B-4F76-962E-D9626092EA89}" type="presParOf" srcId="{B67B3E0C-BB96-49C3-AC66-AD30F78862C0}" destId="{73C6D26C-BB4A-45DC-AEF1-FE65FAAEAB07}" srcOrd="5" destOrd="0" presId="urn:microsoft.com/office/officeart/2005/8/layout/lProcess2"/>
    <dgm:cxn modelId="{BD4E99BD-3FFB-40D1-8E18-BA22F7684DC6}" type="presParOf" srcId="{B67B3E0C-BB96-49C3-AC66-AD30F78862C0}" destId="{39CE66C7-B6AD-42CD-AD9D-8449C79E0A9E}" srcOrd="6" destOrd="0" presId="urn:microsoft.com/office/officeart/2005/8/layout/lProcess2"/>
    <dgm:cxn modelId="{7A1A40A4-23E9-469D-8F78-5E48309EB850}" type="presParOf" srcId="{6F2983B2-D605-4C63-B52C-95D32108BE44}" destId="{60EDD38E-E559-4A32-BE9B-CE5F3A25D85E}" srcOrd="7" destOrd="0" presId="urn:microsoft.com/office/officeart/2005/8/layout/lProcess2"/>
    <dgm:cxn modelId="{F1FCBC2C-8A96-4D66-864A-A64435075E1A}" type="presParOf" srcId="{6F2983B2-D605-4C63-B52C-95D32108BE44}" destId="{4663DAED-478A-4D7D-929F-27B13688881C}" srcOrd="8" destOrd="0" presId="urn:microsoft.com/office/officeart/2005/8/layout/lProcess2"/>
    <dgm:cxn modelId="{656B9CB5-F037-49D6-A191-985C3C51F4FC}" type="presParOf" srcId="{4663DAED-478A-4D7D-929F-27B13688881C}" destId="{B9B32B6E-2B4F-42AB-BD31-B661D2CF8967}" srcOrd="0" destOrd="0" presId="urn:microsoft.com/office/officeart/2005/8/layout/lProcess2"/>
    <dgm:cxn modelId="{1C42AEFF-7D6C-411C-AEE0-A21FD55EAEFE}" type="presParOf" srcId="{4663DAED-478A-4D7D-929F-27B13688881C}" destId="{80F88606-A442-486B-951E-C61F707557E0}" srcOrd="1" destOrd="0" presId="urn:microsoft.com/office/officeart/2005/8/layout/lProcess2"/>
    <dgm:cxn modelId="{1B8F7C0B-8125-45DD-97AC-7D60572D1AB3}" type="presParOf" srcId="{4663DAED-478A-4D7D-929F-27B13688881C}" destId="{4EB10E87-49CE-4837-B9F3-71D8D9405355}" srcOrd="2" destOrd="0" presId="urn:microsoft.com/office/officeart/2005/8/layout/lProcess2"/>
    <dgm:cxn modelId="{8E1EA36B-102A-4646-A45E-265874E1902A}" type="presParOf" srcId="{4EB10E87-49CE-4837-B9F3-71D8D9405355}" destId="{8E6891BF-C5FC-414B-9A5F-DB846EA5387D}" srcOrd="0" destOrd="0" presId="urn:microsoft.com/office/officeart/2005/8/layout/lProcess2"/>
    <dgm:cxn modelId="{7E83B9C3-13AB-47B1-8D98-2415B149AB6C}" type="presParOf" srcId="{8E6891BF-C5FC-414B-9A5F-DB846EA5387D}" destId="{1A551E3F-996B-47FD-9408-0A3ADA13374B}" srcOrd="0" destOrd="0" presId="urn:microsoft.com/office/officeart/2005/8/layout/lProcess2"/>
    <dgm:cxn modelId="{C5750BC1-F1D0-441A-B173-7DB358F71501}" type="presParOf" srcId="{8E6891BF-C5FC-414B-9A5F-DB846EA5387D}" destId="{B3CFB2FC-CB1D-450A-BD15-85DDEA259FD1}" srcOrd="1" destOrd="0" presId="urn:microsoft.com/office/officeart/2005/8/layout/lProcess2"/>
    <dgm:cxn modelId="{EE1A2D28-BAD6-41AF-8F2C-022C027105A9}" type="presParOf" srcId="{8E6891BF-C5FC-414B-9A5F-DB846EA5387D}" destId="{817D36D6-02FA-4788-903E-3605E05427BE}" srcOrd="2" destOrd="0" presId="urn:microsoft.com/office/officeart/2005/8/layout/lProcess2"/>
    <dgm:cxn modelId="{73D79BEF-B21D-4E29-86D1-403F525AEF50}" type="presParOf" srcId="{6F2983B2-D605-4C63-B52C-95D32108BE44}" destId="{42BD6F95-FD3D-4AA5-99C1-21D6019C1BBA}" srcOrd="9" destOrd="0" presId="urn:microsoft.com/office/officeart/2005/8/layout/lProcess2"/>
    <dgm:cxn modelId="{EC465857-8A04-4770-A0FA-ACE5E98CBDEF}" type="presParOf" srcId="{6F2983B2-D605-4C63-B52C-95D32108BE44}" destId="{ED0E77C8-1EAC-43FF-8A6F-519E9F99E65E}" srcOrd="10" destOrd="0" presId="urn:microsoft.com/office/officeart/2005/8/layout/lProcess2"/>
    <dgm:cxn modelId="{B0AAAEAA-0943-44FB-A94F-BA0AEC793C16}" type="presParOf" srcId="{ED0E77C8-1EAC-43FF-8A6F-519E9F99E65E}" destId="{DA88B21F-CCC7-4C19-9F68-89C253265257}" srcOrd="0" destOrd="0" presId="urn:microsoft.com/office/officeart/2005/8/layout/lProcess2"/>
    <dgm:cxn modelId="{172B0FEB-5A6F-4DBD-AD5B-38CD2C22FD12}" type="presParOf" srcId="{ED0E77C8-1EAC-43FF-8A6F-519E9F99E65E}" destId="{DDACC40F-1E51-42E3-A57D-60921C00A176}" srcOrd="1" destOrd="0" presId="urn:microsoft.com/office/officeart/2005/8/layout/lProcess2"/>
    <dgm:cxn modelId="{93F0F48F-1A44-48B9-AD65-BD08E58BE410}" type="presParOf" srcId="{ED0E77C8-1EAC-43FF-8A6F-519E9F99E65E}" destId="{721AB6F3-5EFC-4849-B1D6-FDE99F903847}" srcOrd="2" destOrd="0" presId="urn:microsoft.com/office/officeart/2005/8/layout/lProcess2"/>
    <dgm:cxn modelId="{A7664BF9-D016-4F44-94EE-974406FA1EEC}" type="presParOf" srcId="{721AB6F3-5EFC-4849-B1D6-FDE99F903847}" destId="{6FF42481-CE16-4906-93C7-3B5F005C13D9}" srcOrd="0" destOrd="0" presId="urn:microsoft.com/office/officeart/2005/8/layout/lProcess2"/>
    <dgm:cxn modelId="{F6906589-5B48-4956-AC2D-E87F47FB16AA}" type="presParOf" srcId="{6FF42481-CE16-4906-93C7-3B5F005C13D9}" destId="{3B9DC2AC-001E-4589-B7C6-E73B7B69471C}" srcOrd="0" destOrd="0" presId="urn:microsoft.com/office/officeart/2005/8/layout/lProcess2"/>
    <dgm:cxn modelId="{BFBE206C-7F12-40DC-A95F-7A4497C051D9}" type="presParOf" srcId="{6FF42481-CE16-4906-93C7-3B5F005C13D9}" destId="{3DA9796E-178E-4717-8DCF-DDF5050AEE4B}" srcOrd="1" destOrd="0" presId="urn:microsoft.com/office/officeart/2005/8/layout/lProcess2"/>
    <dgm:cxn modelId="{22D0E82A-3721-47BA-87EC-5F0EC243EB80}" type="presParOf" srcId="{6FF42481-CE16-4906-93C7-3B5F005C13D9}" destId="{EFF9CB8C-7C67-4569-9F10-04632F4A4D6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CFC5B-5210-4010-B345-F16294986354}" type="doc">
      <dgm:prSet loTypeId="urn:microsoft.com/office/officeart/2005/8/layout/hierarchy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1361E4-643B-48A3-B9CF-71A8A5BCC364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СХЕМА расположения ЗУ на КПТ</a:t>
          </a:r>
          <a:endParaRPr lang="ru-RU" sz="2000" b="1" dirty="0">
            <a:solidFill>
              <a:srgbClr val="0070C0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DD27DC5-5C1A-48E1-B67D-A21D49C2024B}" type="parTrans" cxnId="{67BCD123-5589-4E77-B543-76BB59264BB9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4FB9F89-CFDD-43CB-86DA-D3F1DD595E45}" type="sibTrans" cxnId="{67BCD123-5589-4E77-B543-76BB59264BB9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68933369-C6AE-4010-860F-2BBB64B6F73F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с проведением торгов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0" dirty="0" smtClean="0">
              <a:latin typeface="Cambria" pitchFamily="18" charset="0"/>
            </a:rPr>
            <a:t>(статья 39.11 ЗК РФ)</a:t>
          </a:r>
          <a:endParaRPr lang="ru-RU" sz="1400" b="1" dirty="0">
            <a:latin typeface="Cambria" pitchFamily="18" charset="0"/>
          </a:endParaRPr>
        </a:p>
      </dgm:t>
    </dgm:pt>
    <dgm:pt modelId="{DD86BE29-3369-4ABA-80A3-AB3C03EE46F6}" type="parTrans" cxnId="{2C23DEA3-36A3-4106-8DC9-74FD9850D7E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C20B15B7-540A-41D0-8247-4FDAD82384A9}" type="sibTrans" cxnId="{2C23DEA3-36A3-4106-8DC9-74FD9850D7EF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6DF994B-E7BB-482A-9D10-61B4D315904C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РЕШЕНИЕ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об утверждении Схемы расположения земельного участка на КПТ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dirty="0" smtClean="0">
              <a:latin typeface="Cambria" pitchFamily="18" charset="0"/>
            </a:rPr>
            <a:t>(ст.11.10 ЗК РФ)</a:t>
          </a:r>
          <a:endParaRPr lang="ru-RU" b="0" dirty="0">
            <a:latin typeface="Cambria" pitchFamily="18" charset="0"/>
          </a:endParaRPr>
        </a:p>
      </dgm:t>
    </dgm:pt>
    <dgm:pt modelId="{16C0C587-BA21-4EEA-AC72-525364D6F6FA}" type="parTrans" cxnId="{B12FC652-5BBE-43A0-88CA-A14C8958178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5A41F988-AADC-407A-BF9B-0FA72E6834EA}" type="sibTrans" cxnId="{B12FC652-5BBE-43A0-88CA-A14C89581786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06B290A4-1FBD-4CBF-984A-65A3A6D84BFC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без проведения торгов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400" b="0" dirty="0" smtClean="0">
              <a:latin typeface="Cambria" pitchFamily="18" charset="0"/>
            </a:rPr>
            <a:t>(статьи 39.3 - 39.6 ЗК РФ)</a:t>
          </a:r>
          <a:endParaRPr lang="ru-RU" sz="1400" b="0" dirty="0">
            <a:latin typeface="Cambria" pitchFamily="18" charset="0"/>
          </a:endParaRPr>
        </a:p>
      </dgm:t>
    </dgm:pt>
    <dgm:pt modelId="{61781D74-C1D1-488E-A5C5-46637187DB9C}" type="parTrans" cxnId="{30A0BC0F-F79F-4C4A-B68E-5814496295D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F8344E57-B6A7-4192-9A66-4D6982EA5682}" type="sibTrans" cxnId="{30A0BC0F-F79F-4C4A-B68E-5814496295DE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3D5164D8-C4B3-4160-810E-53200EAE3E30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РЕШЕНИЕ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о предварительном согласовании предоставления земельного участка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b="0" dirty="0" smtClean="0">
              <a:latin typeface="Cambria" pitchFamily="18" charset="0"/>
            </a:rPr>
            <a:t>(ст.39.15 ЗК РФ)</a:t>
          </a:r>
          <a:endParaRPr lang="ru-RU" b="0" dirty="0">
            <a:latin typeface="Cambria" pitchFamily="18" charset="0"/>
          </a:endParaRPr>
        </a:p>
      </dgm:t>
    </dgm:pt>
    <dgm:pt modelId="{8A251008-43B1-4CEC-AA8F-21344C452E87}" type="parTrans" cxnId="{93B1D346-500A-46CD-B0AF-F4F5E3C9769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1D6DA2FC-1A62-4A76-8D1A-21F4749FC0B3}" type="sibTrans" cxnId="{93B1D346-500A-46CD-B0AF-F4F5E3C97692}">
      <dgm:prSet/>
      <dgm:spPr/>
      <dgm:t>
        <a:bodyPr/>
        <a:lstStyle/>
        <a:p>
          <a:endParaRPr lang="ru-RU">
            <a:latin typeface="Cambria" pitchFamily="18" charset="0"/>
          </a:endParaRPr>
        </a:p>
      </dgm:t>
    </dgm:pt>
    <dgm:pt modelId="{A617C0BB-3AE0-45CB-9A0D-4B03FDFBD94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Срок действия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2 года!</a:t>
          </a:r>
          <a:endParaRPr lang="ru-RU" sz="1400" b="1" dirty="0">
            <a:latin typeface="Cambria" pitchFamily="18" charset="0"/>
          </a:endParaRPr>
        </a:p>
      </dgm:t>
    </dgm:pt>
    <dgm:pt modelId="{8F8011A7-C9F6-472F-A3ED-A8D4C5D205C6}" type="parTrans" cxnId="{EB6E7C89-0A51-4C9F-95E6-8268DBE4C31A}">
      <dgm:prSet/>
      <dgm:spPr/>
      <dgm:t>
        <a:bodyPr/>
        <a:lstStyle/>
        <a:p>
          <a:endParaRPr lang="ru-RU"/>
        </a:p>
      </dgm:t>
    </dgm:pt>
    <dgm:pt modelId="{47AE6943-C8A5-4EDF-9B42-938BB73508DA}" type="sibTrans" cxnId="{EB6E7C89-0A51-4C9F-95E6-8268DBE4C31A}">
      <dgm:prSet/>
      <dgm:spPr/>
      <dgm:t>
        <a:bodyPr/>
        <a:lstStyle/>
        <a:p>
          <a:endParaRPr lang="ru-RU"/>
        </a:p>
      </dgm:t>
    </dgm:pt>
    <dgm:pt modelId="{94FA6C6C-E33D-4320-A928-100A1FD1317B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Срок действия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 smtClean="0">
              <a:latin typeface="Cambria" pitchFamily="18" charset="0"/>
            </a:rPr>
            <a:t>2 года!</a:t>
          </a:r>
          <a:endParaRPr lang="ru-RU" sz="1400" b="1" dirty="0">
            <a:latin typeface="Cambria" pitchFamily="18" charset="0"/>
          </a:endParaRPr>
        </a:p>
      </dgm:t>
    </dgm:pt>
    <dgm:pt modelId="{2AE716EA-1553-455E-B1A8-9F4D75E4F41A}" type="parTrans" cxnId="{C45EEAD4-A86C-4C27-BD5C-132140E7CC83}">
      <dgm:prSet/>
      <dgm:spPr/>
      <dgm:t>
        <a:bodyPr/>
        <a:lstStyle/>
        <a:p>
          <a:endParaRPr lang="ru-RU"/>
        </a:p>
      </dgm:t>
    </dgm:pt>
    <dgm:pt modelId="{D8F267BE-BBFB-4794-81F7-73E56598D9B3}" type="sibTrans" cxnId="{C45EEAD4-A86C-4C27-BD5C-132140E7CC83}">
      <dgm:prSet/>
      <dgm:spPr/>
      <dgm:t>
        <a:bodyPr/>
        <a:lstStyle/>
        <a:p>
          <a:endParaRPr lang="ru-RU"/>
        </a:p>
      </dgm:t>
    </dgm:pt>
    <dgm:pt modelId="{67C4C069-699D-4668-8D4F-783B343EF49F}" type="pres">
      <dgm:prSet presAssocID="{4FCCFC5B-5210-4010-B345-F162949863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131CB31-473D-4272-BD60-97152DD0299B}" type="pres">
      <dgm:prSet presAssocID="{F21361E4-643B-48A3-B9CF-71A8A5BCC364}" presName="hierRoot1" presStyleCnt="0"/>
      <dgm:spPr/>
    </dgm:pt>
    <dgm:pt modelId="{997F9E01-407E-48C6-BB4A-BE326D2895AF}" type="pres">
      <dgm:prSet presAssocID="{F21361E4-643B-48A3-B9CF-71A8A5BCC364}" presName="composite" presStyleCnt="0"/>
      <dgm:spPr/>
    </dgm:pt>
    <dgm:pt modelId="{DF8EBE9E-A1BB-4484-94B5-044C9E3C63F5}" type="pres">
      <dgm:prSet presAssocID="{F21361E4-643B-48A3-B9CF-71A8A5BCC364}" presName="background" presStyleLbl="node0" presStyleIdx="0" presStyleCnt="1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B20A3F88-C6BF-4B11-8BB7-1FB34A63F92B}" type="pres">
      <dgm:prSet presAssocID="{F21361E4-643B-48A3-B9CF-71A8A5BCC364}" presName="text" presStyleLbl="fgAcc0" presStyleIdx="0" presStyleCnt="1" custScaleX="239945" custScaleY="41168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6F0B1D8-F8A4-481C-B92E-EEE3B3D4DC7C}" type="pres">
      <dgm:prSet presAssocID="{F21361E4-643B-48A3-B9CF-71A8A5BCC364}" presName="hierChild2" presStyleCnt="0"/>
      <dgm:spPr/>
    </dgm:pt>
    <dgm:pt modelId="{AF2D53B7-C751-4AD4-AC80-4729A4D60521}" type="pres">
      <dgm:prSet presAssocID="{DD86BE29-3369-4ABA-80A3-AB3C03EE46F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A566309-E9C7-433E-B289-0814A65E51D9}" type="pres">
      <dgm:prSet presAssocID="{68933369-C6AE-4010-860F-2BBB64B6F73F}" presName="hierRoot2" presStyleCnt="0"/>
      <dgm:spPr/>
    </dgm:pt>
    <dgm:pt modelId="{4E6088F0-1F08-49CA-9A06-A5BC1A0CE8A8}" type="pres">
      <dgm:prSet presAssocID="{68933369-C6AE-4010-860F-2BBB64B6F73F}" presName="composite2" presStyleCnt="0"/>
      <dgm:spPr/>
    </dgm:pt>
    <dgm:pt modelId="{B00AEBC6-7DF2-4F40-B11D-D2A30D567263}" type="pres">
      <dgm:prSet presAssocID="{68933369-C6AE-4010-860F-2BBB64B6F73F}" presName="background2" presStyleLbl="node2" presStyleIdx="0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5A9ECF8-5DAA-437E-BAB1-08E2A2976BB1}" type="pres">
      <dgm:prSet presAssocID="{68933369-C6AE-4010-860F-2BBB64B6F73F}" presName="text2" presStyleLbl="fgAcc2" presStyleIdx="0" presStyleCnt="2" custScaleX="136971" custScaleY="3776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C098D7-6D34-49CE-B035-9BBEA859C915}" type="pres">
      <dgm:prSet presAssocID="{68933369-C6AE-4010-860F-2BBB64B6F73F}" presName="hierChild3" presStyleCnt="0"/>
      <dgm:spPr/>
    </dgm:pt>
    <dgm:pt modelId="{2C1E458A-3161-4ACD-9119-F5BB1F764203}" type="pres">
      <dgm:prSet presAssocID="{16C0C587-BA21-4EEA-AC72-525364D6F6FA}" presName="Name17" presStyleLbl="parChTrans1D3" presStyleIdx="0" presStyleCnt="2"/>
      <dgm:spPr/>
      <dgm:t>
        <a:bodyPr/>
        <a:lstStyle/>
        <a:p>
          <a:endParaRPr lang="ru-RU"/>
        </a:p>
      </dgm:t>
    </dgm:pt>
    <dgm:pt modelId="{B365E181-89C2-46F5-B302-3FDE51451290}" type="pres">
      <dgm:prSet presAssocID="{56DF994B-E7BB-482A-9D10-61B4D315904C}" presName="hierRoot3" presStyleCnt="0"/>
      <dgm:spPr/>
    </dgm:pt>
    <dgm:pt modelId="{B11F3386-0A89-4A7F-B9A9-4DD61709642E}" type="pres">
      <dgm:prSet presAssocID="{56DF994B-E7BB-482A-9D10-61B4D315904C}" presName="composite3" presStyleCnt="0"/>
      <dgm:spPr/>
    </dgm:pt>
    <dgm:pt modelId="{82195E6A-A00B-41C8-9C2D-6A44EBA5A841}" type="pres">
      <dgm:prSet presAssocID="{56DF994B-E7BB-482A-9D10-61B4D315904C}" presName="background3" presStyleLbl="node3" presStyleIdx="0" presStyleCnt="2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DD8CDB5-B0E7-4C94-9BA8-1D809A80FB5A}" type="pres">
      <dgm:prSet presAssocID="{56DF994B-E7BB-482A-9D10-61B4D315904C}" presName="text3" presStyleLbl="fgAcc3" presStyleIdx="0" presStyleCnt="2" custScaleX="1287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8A1124D-5FA8-4200-828E-0881BC233876}" type="pres">
      <dgm:prSet presAssocID="{56DF994B-E7BB-482A-9D10-61B4D315904C}" presName="hierChild4" presStyleCnt="0"/>
      <dgm:spPr/>
    </dgm:pt>
    <dgm:pt modelId="{D31D08D7-4EE5-4134-B4CA-902574DE75BF}" type="pres">
      <dgm:prSet presAssocID="{8F8011A7-C9F6-472F-A3ED-A8D4C5D205C6}" presName="Name23" presStyleLbl="parChTrans1D4" presStyleIdx="0" presStyleCnt="2"/>
      <dgm:spPr/>
      <dgm:t>
        <a:bodyPr/>
        <a:lstStyle/>
        <a:p>
          <a:endParaRPr lang="ru-RU"/>
        </a:p>
      </dgm:t>
    </dgm:pt>
    <dgm:pt modelId="{B86F4D91-2E46-483C-9143-F5B496E4A56D}" type="pres">
      <dgm:prSet presAssocID="{A617C0BB-3AE0-45CB-9A0D-4B03FDFBD94D}" presName="hierRoot4" presStyleCnt="0"/>
      <dgm:spPr/>
    </dgm:pt>
    <dgm:pt modelId="{3D4A8083-DE5A-4D2E-8622-1717A28F479D}" type="pres">
      <dgm:prSet presAssocID="{A617C0BB-3AE0-45CB-9A0D-4B03FDFBD94D}" presName="composite4" presStyleCnt="0"/>
      <dgm:spPr/>
    </dgm:pt>
    <dgm:pt modelId="{0211B865-84AE-4FDC-8F9C-C9D11B10F1A5}" type="pres">
      <dgm:prSet presAssocID="{A617C0BB-3AE0-45CB-9A0D-4B03FDFBD94D}" presName="background4" presStyleLbl="node4" presStyleIdx="0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9AEE90FC-FE80-46DF-85EC-8C5F6A310015}" type="pres">
      <dgm:prSet presAssocID="{A617C0BB-3AE0-45CB-9A0D-4B03FDFBD94D}" presName="text4" presStyleLbl="fgAcc4" presStyleIdx="0" presStyleCnt="2" custScaleY="3822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464D71-2832-4436-B00D-D15B2DE1DE28}" type="pres">
      <dgm:prSet presAssocID="{A617C0BB-3AE0-45CB-9A0D-4B03FDFBD94D}" presName="hierChild5" presStyleCnt="0"/>
      <dgm:spPr/>
    </dgm:pt>
    <dgm:pt modelId="{7DC1825C-CF03-4998-B771-B39A935B7B04}" type="pres">
      <dgm:prSet presAssocID="{61781D74-C1D1-488E-A5C5-46637187DB9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5B84A256-C6A4-44E5-8AC6-8F3797CC7777}" type="pres">
      <dgm:prSet presAssocID="{06B290A4-1FBD-4CBF-984A-65A3A6D84BFC}" presName="hierRoot2" presStyleCnt="0"/>
      <dgm:spPr/>
    </dgm:pt>
    <dgm:pt modelId="{907531F5-3504-4E71-BFA7-0F8135479BD9}" type="pres">
      <dgm:prSet presAssocID="{06B290A4-1FBD-4CBF-984A-65A3A6D84BFC}" presName="composite2" presStyleCnt="0"/>
      <dgm:spPr/>
    </dgm:pt>
    <dgm:pt modelId="{02C8220B-B2D1-47BF-B668-71CB97B27E76}" type="pres">
      <dgm:prSet presAssocID="{06B290A4-1FBD-4CBF-984A-65A3A6D84BFC}" presName="background2" presStyleLbl="node2" presStyleIdx="1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687DAE1-E8F4-415A-80A5-01CF17803386}" type="pres">
      <dgm:prSet presAssocID="{06B290A4-1FBD-4CBF-984A-65A3A6D84BFC}" presName="text2" presStyleLbl="fgAcc2" presStyleIdx="1" presStyleCnt="2" custScaleX="136971" custScaleY="37766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1F606B0-E7D9-4F17-B396-EA22E4483745}" type="pres">
      <dgm:prSet presAssocID="{06B290A4-1FBD-4CBF-984A-65A3A6D84BFC}" presName="hierChild3" presStyleCnt="0"/>
      <dgm:spPr/>
    </dgm:pt>
    <dgm:pt modelId="{90F73CD1-DA00-4119-A939-0F1E725C2F9A}" type="pres">
      <dgm:prSet presAssocID="{8A251008-43B1-4CEC-AA8F-21344C452E87}" presName="Name17" presStyleLbl="parChTrans1D3" presStyleIdx="1" presStyleCnt="2"/>
      <dgm:spPr/>
      <dgm:t>
        <a:bodyPr/>
        <a:lstStyle/>
        <a:p>
          <a:endParaRPr lang="ru-RU"/>
        </a:p>
      </dgm:t>
    </dgm:pt>
    <dgm:pt modelId="{A5483C45-A90B-4F07-832A-C806F87BC553}" type="pres">
      <dgm:prSet presAssocID="{3D5164D8-C4B3-4160-810E-53200EAE3E30}" presName="hierRoot3" presStyleCnt="0"/>
      <dgm:spPr/>
    </dgm:pt>
    <dgm:pt modelId="{C2501649-00AC-4AA1-9858-00F1F1FED561}" type="pres">
      <dgm:prSet presAssocID="{3D5164D8-C4B3-4160-810E-53200EAE3E30}" presName="composite3" presStyleCnt="0"/>
      <dgm:spPr/>
    </dgm:pt>
    <dgm:pt modelId="{897E6FE2-5DDB-4A85-95EC-485191123174}" type="pres">
      <dgm:prSet presAssocID="{3D5164D8-C4B3-4160-810E-53200EAE3E30}" presName="background3" presStyleLbl="node3" presStyleIdx="1" presStyleCnt="2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A15BDE5-EDAD-4052-AF60-12AA08DBA66C}" type="pres">
      <dgm:prSet presAssocID="{3D5164D8-C4B3-4160-810E-53200EAE3E30}" presName="text3" presStyleLbl="fgAcc3" presStyleIdx="1" presStyleCnt="2" custScaleX="128720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F767D7D-556E-4640-AE7C-416DF049895F}" type="pres">
      <dgm:prSet presAssocID="{3D5164D8-C4B3-4160-810E-53200EAE3E30}" presName="hierChild4" presStyleCnt="0"/>
      <dgm:spPr/>
    </dgm:pt>
    <dgm:pt modelId="{E3304B92-ADC1-49BA-A70F-A008D847B3FE}" type="pres">
      <dgm:prSet presAssocID="{2AE716EA-1553-455E-B1A8-9F4D75E4F41A}" presName="Name23" presStyleLbl="parChTrans1D4" presStyleIdx="1" presStyleCnt="2"/>
      <dgm:spPr/>
      <dgm:t>
        <a:bodyPr/>
        <a:lstStyle/>
        <a:p>
          <a:endParaRPr lang="ru-RU"/>
        </a:p>
      </dgm:t>
    </dgm:pt>
    <dgm:pt modelId="{C82D6070-5909-4272-93BA-161EAF0FAEB8}" type="pres">
      <dgm:prSet presAssocID="{94FA6C6C-E33D-4320-A928-100A1FD1317B}" presName="hierRoot4" presStyleCnt="0"/>
      <dgm:spPr/>
    </dgm:pt>
    <dgm:pt modelId="{AA2F500C-AE53-4912-B453-71CA1D9146A7}" type="pres">
      <dgm:prSet presAssocID="{94FA6C6C-E33D-4320-A928-100A1FD1317B}" presName="composite4" presStyleCnt="0"/>
      <dgm:spPr/>
    </dgm:pt>
    <dgm:pt modelId="{FBD60BB9-B0E1-4942-9456-2348A58A1028}" type="pres">
      <dgm:prSet presAssocID="{94FA6C6C-E33D-4320-A928-100A1FD1317B}" presName="background4" presStyleLbl="node4" presStyleIdx="1" presStyleCnt="2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AC213FB-225E-4A46-9D20-E9A35E98E96E}" type="pres">
      <dgm:prSet presAssocID="{94FA6C6C-E33D-4320-A928-100A1FD1317B}" presName="text4" presStyleLbl="fgAcc4" presStyleIdx="1" presStyleCnt="2" custScaleY="38229">
        <dgm:presLayoutVars>
          <dgm:chPref val="3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01976FA-AD47-4B4B-B282-8AE14DC7D4C2}" type="pres">
      <dgm:prSet presAssocID="{94FA6C6C-E33D-4320-A928-100A1FD1317B}" presName="hierChild5" presStyleCnt="0"/>
      <dgm:spPr/>
    </dgm:pt>
  </dgm:ptLst>
  <dgm:cxnLst>
    <dgm:cxn modelId="{30A0BC0F-F79F-4C4A-B68E-5814496295DE}" srcId="{F21361E4-643B-48A3-B9CF-71A8A5BCC364}" destId="{06B290A4-1FBD-4CBF-984A-65A3A6D84BFC}" srcOrd="1" destOrd="0" parTransId="{61781D74-C1D1-488E-A5C5-46637187DB9C}" sibTransId="{F8344E57-B6A7-4192-9A66-4D6982EA5682}"/>
    <dgm:cxn modelId="{B12FC652-5BBE-43A0-88CA-A14C89581786}" srcId="{68933369-C6AE-4010-860F-2BBB64B6F73F}" destId="{56DF994B-E7BB-482A-9D10-61B4D315904C}" srcOrd="0" destOrd="0" parTransId="{16C0C587-BA21-4EEA-AC72-525364D6F6FA}" sibTransId="{5A41F988-AADC-407A-BF9B-0FA72E6834EA}"/>
    <dgm:cxn modelId="{5198B96E-CF08-4C7B-8F7D-2F1FC9590393}" type="presOf" srcId="{4FCCFC5B-5210-4010-B345-F16294986354}" destId="{67C4C069-699D-4668-8D4F-783B343EF49F}" srcOrd="0" destOrd="0" presId="urn:microsoft.com/office/officeart/2005/8/layout/hierarchy1"/>
    <dgm:cxn modelId="{666CB871-F3AA-4084-AD88-EE57385CB93E}" type="presOf" srcId="{A617C0BB-3AE0-45CB-9A0D-4B03FDFBD94D}" destId="{9AEE90FC-FE80-46DF-85EC-8C5F6A310015}" srcOrd="0" destOrd="0" presId="urn:microsoft.com/office/officeart/2005/8/layout/hierarchy1"/>
    <dgm:cxn modelId="{54D505CC-5C79-4EA0-8E56-16218B1B02BD}" type="presOf" srcId="{94FA6C6C-E33D-4320-A928-100A1FD1317B}" destId="{1AC213FB-225E-4A46-9D20-E9A35E98E96E}" srcOrd="0" destOrd="0" presId="urn:microsoft.com/office/officeart/2005/8/layout/hierarchy1"/>
    <dgm:cxn modelId="{24506C54-089C-4540-AE94-A95F57DF3FF7}" type="presOf" srcId="{61781D74-C1D1-488E-A5C5-46637187DB9C}" destId="{7DC1825C-CF03-4998-B771-B39A935B7B04}" srcOrd="0" destOrd="0" presId="urn:microsoft.com/office/officeart/2005/8/layout/hierarchy1"/>
    <dgm:cxn modelId="{93B1D346-500A-46CD-B0AF-F4F5E3C97692}" srcId="{06B290A4-1FBD-4CBF-984A-65A3A6D84BFC}" destId="{3D5164D8-C4B3-4160-810E-53200EAE3E30}" srcOrd="0" destOrd="0" parTransId="{8A251008-43B1-4CEC-AA8F-21344C452E87}" sibTransId="{1D6DA2FC-1A62-4A76-8D1A-21F4749FC0B3}"/>
    <dgm:cxn modelId="{4773120D-B09D-43BC-B9F8-A995AFF07E7C}" type="presOf" srcId="{56DF994B-E7BB-482A-9D10-61B4D315904C}" destId="{BDD8CDB5-B0E7-4C94-9BA8-1D809A80FB5A}" srcOrd="0" destOrd="0" presId="urn:microsoft.com/office/officeart/2005/8/layout/hierarchy1"/>
    <dgm:cxn modelId="{DD435419-9EE3-4722-9230-338CB2740168}" type="presOf" srcId="{DD86BE29-3369-4ABA-80A3-AB3C03EE46F6}" destId="{AF2D53B7-C751-4AD4-AC80-4729A4D60521}" srcOrd="0" destOrd="0" presId="urn:microsoft.com/office/officeart/2005/8/layout/hierarchy1"/>
    <dgm:cxn modelId="{67BCD123-5589-4E77-B543-76BB59264BB9}" srcId="{4FCCFC5B-5210-4010-B345-F16294986354}" destId="{F21361E4-643B-48A3-B9CF-71A8A5BCC364}" srcOrd="0" destOrd="0" parTransId="{BDD27DC5-5C1A-48E1-B67D-A21D49C2024B}" sibTransId="{64FB9F89-CFDD-43CB-86DA-D3F1DD595E45}"/>
    <dgm:cxn modelId="{EB6E7C89-0A51-4C9F-95E6-8268DBE4C31A}" srcId="{56DF994B-E7BB-482A-9D10-61B4D315904C}" destId="{A617C0BB-3AE0-45CB-9A0D-4B03FDFBD94D}" srcOrd="0" destOrd="0" parTransId="{8F8011A7-C9F6-472F-A3ED-A8D4C5D205C6}" sibTransId="{47AE6943-C8A5-4EDF-9B42-938BB73508DA}"/>
    <dgm:cxn modelId="{CCAFC4E5-EEF3-48C1-B152-9A0D19FF7293}" type="presOf" srcId="{8A251008-43B1-4CEC-AA8F-21344C452E87}" destId="{90F73CD1-DA00-4119-A939-0F1E725C2F9A}" srcOrd="0" destOrd="0" presId="urn:microsoft.com/office/officeart/2005/8/layout/hierarchy1"/>
    <dgm:cxn modelId="{2C23DEA3-36A3-4106-8DC9-74FD9850D7EF}" srcId="{F21361E4-643B-48A3-B9CF-71A8A5BCC364}" destId="{68933369-C6AE-4010-860F-2BBB64B6F73F}" srcOrd="0" destOrd="0" parTransId="{DD86BE29-3369-4ABA-80A3-AB3C03EE46F6}" sibTransId="{C20B15B7-540A-41D0-8247-4FDAD82384A9}"/>
    <dgm:cxn modelId="{34A67330-A4B0-49E6-A6F6-0267E59028C6}" type="presOf" srcId="{3D5164D8-C4B3-4160-810E-53200EAE3E30}" destId="{DA15BDE5-EDAD-4052-AF60-12AA08DBA66C}" srcOrd="0" destOrd="0" presId="urn:microsoft.com/office/officeart/2005/8/layout/hierarchy1"/>
    <dgm:cxn modelId="{621EDA25-8C6C-49DF-9495-B98FE86E8E35}" type="presOf" srcId="{06B290A4-1FBD-4CBF-984A-65A3A6D84BFC}" destId="{4687DAE1-E8F4-415A-80A5-01CF17803386}" srcOrd="0" destOrd="0" presId="urn:microsoft.com/office/officeart/2005/8/layout/hierarchy1"/>
    <dgm:cxn modelId="{45C4C2CC-7BEE-4DE6-91D8-0FB25580B928}" type="presOf" srcId="{8F8011A7-C9F6-472F-A3ED-A8D4C5D205C6}" destId="{D31D08D7-4EE5-4134-B4CA-902574DE75BF}" srcOrd="0" destOrd="0" presId="urn:microsoft.com/office/officeart/2005/8/layout/hierarchy1"/>
    <dgm:cxn modelId="{BC84B4CB-2CDF-47BB-982A-3495FADFC39B}" type="presOf" srcId="{F21361E4-643B-48A3-B9CF-71A8A5BCC364}" destId="{B20A3F88-C6BF-4B11-8BB7-1FB34A63F92B}" srcOrd="0" destOrd="0" presId="urn:microsoft.com/office/officeart/2005/8/layout/hierarchy1"/>
    <dgm:cxn modelId="{C45EEAD4-A86C-4C27-BD5C-132140E7CC83}" srcId="{3D5164D8-C4B3-4160-810E-53200EAE3E30}" destId="{94FA6C6C-E33D-4320-A928-100A1FD1317B}" srcOrd="0" destOrd="0" parTransId="{2AE716EA-1553-455E-B1A8-9F4D75E4F41A}" sibTransId="{D8F267BE-BBFB-4794-81F7-73E56598D9B3}"/>
    <dgm:cxn modelId="{3B74B938-DD70-4B4D-A053-848B089E160B}" type="presOf" srcId="{16C0C587-BA21-4EEA-AC72-525364D6F6FA}" destId="{2C1E458A-3161-4ACD-9119-F5BB1F764203}" srcOrd="0" destOrd="0" presId="urn:microsoft.com/office/officeart/2005/8/layout/hierarchy1"/>
    <dgm:cxn modelId="{1C417447-673B-4B70-9A62-3EAFB30B142A}" type="presOf" srcId="{68933369-C6AE-4010-860F-2BBB64B6F73F}" destId="{75A9ECF8-5DAA-437E-BAB1-08E2A2976BB1}" srcOrd="0" destOrd="0" presId="urn:microsoft.com/office/officeart/2005/8/layout/hierarchy1"/>
    <dgm:cxn modelId="{4F5A3005-594E-42AF-9168-A0C064486ACC}" type="presOf" srcId="{2AE716EA-1553-455E-B1A8-9F4D75E4F41A}" destId="{E3304B92-ADC1-49BA-A70F-A008D847B3FE}" srcOrd="0" destOrd="0" presId="urn:microsoft.com/office/officeart/2005/8/layout/hierarchy1"/>
    <dgm:cxn modelId="{B61FC497-F292-4D85-88E4-0FF38F8AF47E}" type="presParOf" srcId="{67C4C069-699D-4668-8D4F-783B343EF49F}" destId="{8131CB31-473D-4272-BD60-97152DD0299B}" srcOrd="0" destOrd="0" presId="urn:microsoft.com/office/officeart/2005/8/layout/hierarchy1"/>
    <dgm:cxn modelId="{6DF2107C-61F2-46E1-9893-1943ECEC63B4}" type="presParOf" srcId="{8131CB31-473D-4272-BD60-97152DD0299B}" destId="{997F9E01-407E-48C6-BB4A-BE326D2895AF}" srcOrd="0" destOrd="0" presId="urn:microsoft.com/office/officeart/2005/8/layout/hierarchy1"/>
    <dgm:cxn modelId="{A16B528F-CB70-4846-8178-9F01440A6237}" type="presParOf" srcId="{997F9E01-407E-48C6-BB4A-BE326D2895AF}" destId="{DF8EBE9E-A1BB-4484-94B5-044C9E3C63F5}" srcOrd="0" destOrd="0" presId="urn:microsoft.com/office/officeart/2005/8/layout/hierarchy1"/>
    <dgm:cxn modelId="{C42E3E07-DC88-4A36-8570-D3ADE24F46D4}" type="presParOf" srcId="{997F9E01-407E-48C6-BB4A-BE326D2895AF}" destId="{B20A3F88-C6BF-4B11-8BB7-1FB34A63F92B}" srcOrd="1" destOrd="0" presId="urn:microsoft.com/office/officeart/2005/8/layout/hierarchy1"/>
    <dgm:cxn modelId="{7E8D7ECD-90F7-4E7E-9D93-A6DFCF42721E}" type="presParOf" srcId="{8131CB31-473D-4272-BD60-97152DD0299B}" destId="{46F0B1D8-F8A4-481C-B92E-EEE3B3D4DC7C}" srcOrd="1" destOrd="0" presId="urn:microsoft.com/office/officeart/2005/8/layout/hierarchy1"/>
    <dgm:cxn modelId="{5637E4A9-FB4F-4ADF-8A1B-B4F27AF5043D}" type="presParOf" srcId="{46F0B1D8-F8A4-481C-B92E-EEE3B3D4DC7C}" destId="{AF2D53B7-C751-4AD4-AC80-4729A4D60521}" srcOrd="0" destOrd="0" presId="urn:microsoft.com/office/officeart/2005/8/layout/hierarchy1"/>
    <dgm:cxn modelId="{CD9A680F-3E89-4A1C-BBF5-25E4BEB0D213}" type="presParOf" srcId="{46F0B1D8-F8A4-481C-B92E-EEE3B3D4DC7C}" destId="{7A566309-E9C7-433E-B289-0814A65E51D9}" srcOrd="1" destOrd="0" presId="urn:microsoft.com/office/officeart/2005/8/layout/hierarchy1"/>
    <dgm:cxn modelId="{971F53B0-C1A9-4F3D-8E98-A02AEEDB827A}" type="presParOf" srcId="{7A566309-E9C7-433E-B289-0814A65E51D9}" destId="{4E6088F0-1F08-49CA-9A06-A5BC1A0CE8A8}" srcOrd="0" destOrd="0" presId="urn:microsoft.com/office/officeart/2005/8/layout/hierarchy1"/>
    <dgm:cxn modelId="{DC5CBDD4-A3BE-4E5E-9E8B-51E4828D2ACE}" type="presParOf" srcId="{4E6088F0-1F08-49CA-9A06-A5BC1A0CE8A8}" destId="{B00AEBC6-7DF2-4F40-B11D-D2A30D567263}" srcOrd="0" destOrd="0" presId="urn:microsoft.com/office/officeart/2005/8/layout/hierarchy1"/>
    <dgm:cxn modelId="{9DBB4079-3A55-4A40-BB6E-B97B905298C0}" type="presParOf" srcId="{4E6088F0-1F08-49CA-9A06-A5BC1A0CE8A8}" destId="{75A9ECF8-5DAA-437E-BAB1-08E2A2976BB1}" srcOrd="1" destOrd="0" presId="urn:microsoft.com/office/officeart/2005/8/layout/hierarchy1"/>
    <dgm:cxn modelId="{4EA55D6C-A6EF-4C42-9533-4FD64716CF77}" type="presParOf" srcId="{7A566309-E9C7-433E-B289-0814A65E51D9}" destId="{8FC098D7-6D34-49CE-B035-9BBEA859C915}" srcOrd="1" destOrd="0" presId="urn:microsoft.com/office/officeart/2005/8/layout/hierarchy1"/>
    <dgm:cxn modelId="{09AC9311-EC62-4E05-AE15-6BA1E1BA0FBF}" type="presParOf" srcId="{8FC098D7-6D34-49CE-B035-9BBEA859C915}" destId="{2C1E458A-3161-4ACD-9119-F5BB1F764203}" srcOrd="0" destOrd="0" presId="urn:microsoft.com/office/officeart/2005/8/layout/hierarchy1"/>
    <dgm:cxn modelId="{D94D696B-9250-43BC-BFA1-4116245F1FB9}" type="presParOf" srcId="{8FC098D7-6D34-49CE-B035-9BBEA859C915}" destId="{B365E181-89C2-46F5-B302-3FDE51451290}" srcOrd="1" destOrd="0" presId="urn:microsoft.com/office/officeart/2005/8/layout/hierarchy1"/>
    <dgm:cxn modelId="{D1BFC993-D2AD-47E3-B397-554AD99D1931}" type="presParOf" srcId="{B365E181-89C2-46F5-B302-3FDE51451290}" destId="{B11F3386-0A89-4A7F-B9A9-4DD61709642E}" srcOrd="0" destOrd="0" presId="urn:microsoft.com/office/officeart/2005/8/layout/hierarchy1"/>
    <dgm:cxn modelId="{D3C512FD-3998-4291-A3A5-2CED1517548F}" type="presParOf" srcId="{B11F3386-0A89-4A7F-B9A9-4DD61709642E}" destId="{82195E6A-A00B-41C8-9C2D-6A44EBA5A841}" srcOrd="0" destOrd="0" presId="urn:microsoft.com/office/officeart/2005/8/layout/hierarchy1"/>
    <dgm:cxn modelId="{1F4F4189-11E8-409D-AF60-7E319A57A1AE}" type="presParOf" srcId="{B11F3386-0A89-4A7F-B9A9-4DD61709642E}" destId="{BDD8CDB5-B0E7-4C94-9BA8-1D809A80FB5A}" srcOrd="1" destOrd="0" presId="urn:microsoft.com/office/officeart/2005/8/layout/hierarchy1"/>
    <dgm:cxn modelId="{B669FBA1-57E9-498C-989E-3090E19682EC}" type="presParOf" srcId="{B365E181-89C2-46F5-B302-3FDE51451290}" destId="{E8A1124D-5FA8-4200-828E-0881BC233876}" srcOrd="1" destOrd="0" presId="urn:microsoft.com/office/officeart/2005/8/layout/hierarchy1"/>
    <dgm:cxn modelId="{A631EB53-59F7-4B92-95E9-EAA39F9F8CA9}" type="presParOf" srcId="{E8A1124D-5FA8-4200-828E-0881BC233876}" destId="{D31D08D7-4EE5-4134-B4CA-902574DE75BF}" srcOrd="0" destOrd="0" presId="urn:microsoft.com/office/officeart/2005/8/layout/hierarchy1"/>
    <dgm:cxn modelId="{50542682-BC7F-4D5B-B485-88D4AD434E84}" type="presParOf" srcId="{E8A1124D-5FA8-4200-828E-0881BC233876}" destId="{B86F4D91-2E46-483C-9143-F5B496E4A56D}" srcOrd="1" destOrd="0" presId="urn:microsoft.com/office/officeart/2005/8/layout/hierarchy1"/>
    <dgm:cxn modelId="{0ADA4F65-E26A-477D-8CCC-DC42D15AC667}" type="presParOf" srcId="{B86F4D91-2E46-483C-9143-F5B496E4A56D}" destId="{3D4A8083-DE5A-4D2E-8622-1717A28F479D}" srcOrd="0" destOrd="0" presId="urn:microsoft.com/office/officeart/2005/8/layout/hierarchy1"/>
    <dgm:cxn modelId="{9FEFE3AF-408F-4CCE-929B-BD5C1662A55C}" type="presParOf" srcId="{3D4A8083-DE5A-4D2E-8622-1717A28F479D}" destId="{0211B865-84AE-4FDC-8F9C-C9D11B10F1A5}" srcOrd="0" destOrd="0" presId="urn:microsoft.com/office/officeart/2005/8/layout/hierarchy1"/>
    <dgm:cxn modelId="{BF4A0405-EB6C-4EB3-A8CD-422861CE459D}" type="presParOf" srcId="{3D4A8083-DE5A-4D2E-8622-1717A28F479D}" destId="{9AEE90FC-FE80-46DF-85EC-8C5F6A310015}" srcOrd="1" destOrd="0" presId="urn:microsoft.com/office/officeart/2005/8/layout/hierarchy1"/>
    <dgm:cxn modelId="{A9C19463-A634-4378-A8FB-A8B357736782}" type="presParOf" srcId="{B86F4D91-2E46-483C-9143-F5B496E4A56D}" destId="{EA464D71-2832-4436-B00D-D15B2DE1DE28}" srcOrd="1" destOrd="0" presId="urn:microsoft.com/office/officeart/2005/8/layout/hierarchy1"/>
    <dgm:cxn modelId="{6B4400B7-C6AD-443D-A093-8521CD3F0E11}" type="presParOf" srcId="{46F0B1D8-F8A4-481C-B92E-EEE3B3D4DC7C}" destId="{7DC1825C-CF03-4998-B771-B39A935B7B04}" srcOrd="2" destOrd="0" presId="urn:microsoft.com/office/officeart/2005/8/layout/hierarchy1"/>
    <dgm:cxn modelId="{76522827-6C6D-4CB4-801E-1BC474DA62BE}" type="presParOf" srcId="{46F0B1D8-F8A4-481C-B92E-EEE3B3D4DC7C}" destId="{5B84A256-C6A4-44E5-8AC6-8F3797CC7777}" srcOrd="3" destOrd="0" presId="urn:microsoft.com/office/officeart/2005/8/layout/hierarchy1"/>
    <dgm:cxn modelId="{25B209B6-6295-4DB0-B9EB-8341A654EDF3}" type="presParOf" srcId="{5B84A256-C6A4-44E5-8AC6-8F3797CC7777}" destId="{907531F5-3504-4E71-BFA7-0F8135479BD9}" srcOrd="0" destOrd="0" presId="urn:microsoft.com/office/officeart/2005/8/layout/hierarchy1"/>
    <dgm:cxn modelId="{BAA7134F-448A-43FA-B5F2-4F27DEE4B4E6}" type="presParOf" srcId="{907531F5-3504-4E71-BFA7-0F8135479BD9}" destId="{02C8220B-B2D1-47BF-B668-71CB97B27E76}" srcOrd="0" destOrd="0" presId="urn:microsoft.com/office/officeart/2005/8/layout/hierarchy1"/>
    <dgm:cxn modelId="{C2D366F0-7228-4DA2-9B7B-9D119DC2DA15}" type="presParOf" srcId="{907531F5-3504-4E71-BFA7-0F8135479BD9}" destId="{4687DAE1-E8F4-415A-80A5-01CF17803386}" srcOrd="1" destOrd="0" presId="urn:microsoft.com/office/officeart/2005/8/layout/hierarchy1"/>
    <dgm:cxn modelId="{A515895A-C2B8-46C8-B7B9-4939744D7157}" type="presParOf" srcId="{5B84A256-C6A4-44E5-8AC6-8F3797CC7777}" destId="{61F606B0-E7D9-4F17-B396-EA22E4483745}" srcOrd="1" destOrd="0" presId="urn:microsoft.com/office/officeart/2005/8/layout/hierarchy1"/>
    <dgm:cxn modelId="{422E4D06-F083-4B3F-BF20-AC8A3FEB13AF}" type="presParOf" srcId="{61F606B0-E7D9-4F17-B396-EA22E4483745}" destId="{90F73CD1-DA00-4119-A939-0F1E725C2F9A}" srcOrd="0" destOrd="0" presId="urn:microsoft.com/office/officeart/2005/8/layout/hierarchy1"/>
    <dgm:cxn modelId="{3B475650-E85D-444B-A17C-17E804FBB806}" type="presParOf" srcId="{61F606B0-E7D9-4F17-B396-EA22E4483745}" destId="{A5483C45-A90B-4F07-832A-C806F87BC553}" srcOrd="1" destOrd="0" presId="urn:microsoft.com/office/officeart/2005/8/layout/hierarchy1"/>
    <dgm:cxn modelId="{91E77982-8855-4DDB-9EFA-A38619464254}" type="presParOf" srcId="{A5483C45-A90B-4F07-832A-C806F87BC553}" destId="{C2501649-00AC-4AA1-9858-00F1F1FED561}" srcOrd="0" destOrd="0" presId="urn:microsoft.com/office/officeart/2005/8/layout/hierarchy1"/>
    <dgm:cxn modelId="{981D2330-8E64-489F-B39F-D7851EC02102}" type="presParOf" srcId="{C2501649-00AC-4AA1-9858-00F1F1FED561}" destId="{897E6FE2-5DDB-4A85-95EC-485191123174}" srcOrd="0" destOrd="0" presId="urn:microsoft.com/office/officeart/2005/8/layout/hierarchy1"/>
    <dgm:cxn modelId="{2BBCC373-17BB-46EE-BCD8-81833F51D859}" type="presParOf" srcId="{C2501649-00AC-4AA1-9858-00F1F1FED561}" destId="{DA15BDE5-EDAD-4052-AF60-12AA08DBA66C}" srcOrd="1" destOrd="0" presId="urn:microsoft.com/office/officeart/2005/8/layout/hierarchy1"/>
    <dgm:cxn modelId="{652B0DBA-4BC3-4DFA-987C-1A9F62622E6E}" type="presParOf" srcId="{A5483C45-A90B-4F07-832A-C806F87BC553}" destId="{AF767D7D-556E-4640-AE7C-416DF049895F}" srcOrd="1" destOrd="0" presId="urn:microsoft.com/office/officeart/2005/8/layout/hierarchy1"/>
    <dgm:cxn modelId="{64E54382-FBC9-4E26-9411-0673E9A27827}" type="presParOf" srcId="{AF767D7D-556E-4640-AE7C-416DF049895F}" destId="{E3304B92-ADC1-49BA-A70F-A008D847B3FE}" srcOrd="0" destOrd="0" presId="urn:microsoft.com/office/officeart/2005/8/layout/hierarchy1"/>
    <dgm:cxn modelId="{93DEB988-09D6-45F7-9A98-E58611DA8B4C}" type="presParOf" srcId="{AF767D7D-556E-4640-AE7C-416DF049895F}" destId="{C82D6070-5909-4272-93BA-161EAF0FAEB8}" srcOrd="1" destOrd="0" presId="urn:microsoft.com/office/officeart/2005/8/layout/hierarchy1"/>
    <dgm:cxn modelId="{A7D3E9D3-B608-442F-8AC1-C84D4C045468}" type="presParOf" srcId="{C82D6070-5909-4272-93BA-161EAF0FAEB8}" destId="{AA2F500C-AE53-4912-B453-71CA1D9146A7}" srcOrd="0" destOrd="0" presId="urn:microsoft.com/office/officeart/2005/8/layout/hierarchy1"/>
    <dgm:cxn modelId="{F785B3BF-DD23-4721-A9E3-26583802223C}" type="presParOf" srcId="{AA2F500C-AE53-4912-B453-71CA1D9146A7}" destId="{FBD60BB9-B0E1-4942-9456-2348A58A1028}" srcOrd="0" destOrd="0" presId="urn:microsoft.com/office/officeart/2005/8/layout/hierarchy1"/>
    <dgm:cxn modelId="{B31A210D-31D1-4024-9CF5-87A2214738AD}" type="presParOf" srcId="{AA2F500C-AE53-4912-B453-71CA1D9146A7}" destId="{1AC213FB-225E-4A46-9D20-E9A35E98E96E}" srcOrd="1" destOrd="0" presId="urn:microsoft.com/office/officeart/2005/8/layout/hierarchy1"/>
    <dgm:cxn modelId="{3027CA2B-257D-40DD-8D6D-F5C3A5941467}" type="presParOf" srcId="{C82D6070-5909-4272-93BA-161EAF0FAEB8}" destId="{E01976FA-AD47-4B4B-B282-8AE14DC7D4C2}" srcOrd="1" destOrd="0" presId="urn:microsoft.com/office/officeart/2005/8/layout/hierarchy1"/>
  </dgm:cxnLst>
  <dgm:bg>
    <a:effectLst>
      <a:outerShdw sx="1000" sy="1000" algn="ctr" rotWithShape="0">
        <a:srgbClr val="000000">
          <a:alpha val="43137"/>
        </a:srgb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4636D-64C6-4839-A46B-13E4BF1DF747}" type="doc">
      <dgm:prSet loTypeId="urn:microsoft.com/office/officeart/2005/8/layout/h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82DB2A-DACB-452D-9D41-F9E5F0F22427}">
      <dgm:prSet phldrT="[Текст]" custT="1"/>
      <dgm:spPr>
        <a:ln w="15875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РЕШЕНИЕ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об утверждении схемы расположения ЗУ на КПТ</a:t>
          </a:r>
          <a:endParaRPr lang="ru-RU" sz="1800" b="1" dirty="0"/>
        </a:p>
      </dgm:t>
    </dgm:pt>
    <dgm:pt modelId="{6D0FB894-EE0B-4DAD-BF53-A46C6D7E929A}" type="parTrans" cxnId="{A1765990-E7C9-43A1-A192-7CFBF1A904A2}">
      <dgm:prSet/>
      <dgm:spPr/>
      <dgm:t>
        <a:bodyPr/>
        <a:lstStyle/>
        <a:p>
          <a:endParaRPr lang="ru-RU"/>
        </a:p>
      </dgm:t>
    </dgm:pt>
    <dgm:pt modelId="{D0C387AF-B033-4206-90E7-7B08503020A5}" type="sibTrans" cxnId="{A1765990-E7C9-43A1-A192-7CFBF1A904A2}">
      <dgm:prSet/>
      <dgm:spPr/>
      <dgm:t>
        <a:bodyPr/>
        <a:lstStyle/>
        <a:p>
          <a:endParaRPr lang="ru-RU"/>
        </a:p>
      </dgm:t>
    </dgm:pt>
    <dgm:pt modelId="{0A65D4F0-0F04-42B5-9532-90CE3C70BA04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условный номер </a:t>
          </a:r>
          <a:r>
            <a:rPr lang="ru-RU" b="0" dirty="0" smtClean="0">
              <a:latin typeface="Cambria" pitchFamily="18" charset="0"/>
            </a:rPr>
            <a:t>испрашиваемого ЗУ</a:t>
          </a:r>
          <a:endParaRPr lang="ru-RU" b="0" dirty="0"/>
        </a:p>
      </dgm:t>
    </dgm:pt>
    <dgm:pt modelId="{42E34D3A-51A9-4873-8B63-A4C1CBE2DE38}" type="parTrans" cxnId="{858A339D-4B22-4442-A147-D2C066489184}">
      <dgm:prSet/>
      <dgm:spPr/>
      <dgm:t>
        <a:bodyPr/>
        <a:lstStyle/>
        <a:p>
          <a:endParaRPr lang="ru-RU"/>
        </a:p>
      </dgm:t>
    </dgm:pt>
    <dgm:pt modelId="{549F4B9E-E774-4C07-A582-482A09D1D203}" type="sibTrans" cxnId="{858A339D-4B22-4442-A147-D2C066489184}">
      <dgm:prSet/>
      <dgm:spPr/>
      <dgm:t>
        <a:bodyPr/>
        <a:lstStyle/>
        <a:p>
          <a:endParaRPr lang="ru-RU"/>
        </a:p>
      </dgm:t>
    </dgm:pt>
    <dgm:pt modelId="{596AEEB7-CF60-4A18-8369-A6C8E68BA5F9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площадь ЗУ</a:t>
          </a:r>
          <a:endParaRPr lang="ru-RU" b="1" dirty="0"/>
        </a:p>
      </dgm:t>
    </dgm:pt>
    <dgm:pt modelId="{38DDB2AF-6DD6-4360-B2C8-1BEAA1BCD2C4}" type="parTrans" cxnId="{D7240BC7-9EA3-4231-8A58-B5BDF981CB13}">
      <dgm:prSet/>
      <dgm:spPr/>
      <dgm:t>
        <a:bodyPr/>
        <a:lstStyle/>
        <a:p>
          <a:endParaRPr lang="ru-RU"/>
        </a:p>
      </dgm:t>
    </dgm:pt>
    <dgm:pt modelId="{3DC88CD6-0B4B-46BF-AE87-90E23E0C4D53}" type="sibTrans" cxnId="{D7240BC7-9EA3-4231-8A58-B5BDF981CB13}">
      <dgm:prSet/>
      <dgm:spPr/>
      <dgm:t>
        <a:bodyPr/>
        <a:lstStyle/>
        <a:p>
          <a:endParaRPr lang="ru-RU"/>
        </a:p>
      </dgm:t>
    </dgm:pt>
    <dgm:pt modelId="{BD3DF3E9-68B2-4C0F-B1E7-F79FFD4445F8}">
      <dgm:prSet phldrT="[Текст]" custT="1"/>
      <dgm:spPr>
        <a:ln w="15875">
          <a:solidFill>
            <a:schemeClr val="tx1"/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РЕШЕНИЕ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/>
            <a:t>о предварительном согласовании предоставления ЗУ</a:t>
          </a:r>
          <a:endParaRPr lang="ru-RU" sz="1800" b="1" dirty="0"/>
        </a:p>
      </dgm:t>
    </dgm:pt>
    <dgm:pt modelId="{0563F665-ABED-4AD6-8BC4-BFCBEB761F21}" type="parTrans" cxnId="{F841A915-8071-4FE5-B9E5-4D302D8A734A}">
      <dgm:prSet/>
      <dgm:spPr/>
      <dgm:t>
        <a:bodyPr/>
        <a:lstStyle/>
        <a:p>
          <a:endParaRPr lang="ru-RU"/>
        </a:p>
      </dgm:t>
    </dgm:pt>
    <dgm:pt modelId="{A3469D97-F8B8-4BB3-9A77-F4B538F2DAF1}" type="sibTrans" cxnId="{F841A915-8071-4FE5-B9E5-4D302D8A734A}">
      <dgm:prSet/>
      <dgm:spPr/>
      <dgm:t>
        <a:bodyPr/>
        <a:lstStyle/>
        <a:p>
          <a:endParaRPr lang="ru-RU"/>
        </a:p>
      </dgm:t>
    </dgm:pt>
    <dgm:pt modelId="{FF08CAB9-CEA5-412C-8D32-91B7158C20BE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условный номер </a:t>
          </a:r>
          <a:r>
            <a:rPr lang="ru-RU" b="0" dirty="0" smtClean="0">
              <a:latin typeface="Cambria" pitchFamily="18" charset="0"/>
            </a:rPr>
            <a:t>испрашиваемого ЗУ</a:t>
          </a:r>
          <a:endParaRPr lang="ru-RU" dirty="0"/>
        </a:p>
      </dgm:t>
    </dgm:pt>
    <dgm:pt modelId="{B14B9618-08ED-4389-A925-CD53CAFD60E1}" type="parTrans" cxnId="{DFDD6964-2149-4190-8C08-9FB062128DA1}">
      <dgm:prSet/>
      <dgm:spPr/>
      <dgm:t>
        <a:bodyPr/>
        <a:lstStyle/>
        <a:p>
          <a:endParaRPr lang="ru-RU"/>
        </a:p>
      </dgm:t>
    </dgm:pt>
    <dgm:pt modelId="{206A1ADE-E765-40C6-BB6F-C86B32DB8DB9}" type="sibTrans" cxnId="{DFDD6964-2149-4190-8C08-9FB062128DA1}">
      <dgm:prSet/>
      <dgm:spPr/>
      <dgm:t>
        <a:bodyPr/>
        <a:lstStyle/>
        <a:p>
          <a:endParaRPr lang="ru-RU"/>
        </a:p>
      </dgm:t>
    </dgm:pt>
    <dgm:pt modelId="{A16A1D4A-E8CF-4D30-95C5-1BBCF813E3AC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площадь ЗУ</a:t>
          </a:r>
          <a:endParaRPr lang="ru-RU" b="1" dirty="0"/>
        </a:p>
      </dgm:t>
    </dgm:pt>
    <dgm:pt modelId="{6A8283B7-F9B2-496A-A8F7-ECC6007155C0}" type="parTrans" cxnId="{D5E5B1E4-AB68-45FE-A543-03DE9C1EFDA9}">
      <dgm:prSet/>
      <dgm:spPr/>
      <dgm:t>
        <a:bodyPr/>
        <a:lstStyle/>
        <a:p>
          <a:endParaRPr lang="ru-RU"/>
        </a:p>
      </dgm:t>
    </dgm:pt>
    <dgm:pt modelId="{6850D915-9813-49EE-BEED-46D432A73603}" type="sibTrans" cxnId="{D5E5B1E4-AB68-45FE-A543-03DE9C1EFDA9}">
      <dgm:prSet/>
      <dgm:spPr/>
      <dgm:t>
        <a:bodyPr/>
        <a:lstStyle/>
        <a:p>
          <a:endParaRPr lang="ru-RU"/>
        </a:p>
      </dgm:t>
    </dgm:pt>
    <dgm:pt modelId="{3575C4F9-E9A9-4E02-AE9D-DE6B0F68CA09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адрес ЗУ</a:t>
          </a:r>
          <a:r>
            <a:rPr lang="ru-RU" dirty="0" smtClean="0">
              <a:latin typeface="Cambria" pitchFamily="18" charset="0"/>
            </a:rPr>
            <a:t> или при отсутствии адреса ЗУ иное </a:t>
          </a:r>
          <a:r>
            <a:rPr lang="ru-RU" b="1" dirty="0" smtClean="0">
              <a:latin typeface="Cambria" pitchFamily="18" charset="0"/>
            </a:rPr>
            <a:t>описание местоположения ЗУ</a:t>
          </a:r>
          <a:endParaRPr lang="ru-RU" b="0" dirty="0"/>
        </a:p>
      </dgm:t>
    </dgm:pt>
    <dgm:pt modelId="{3FE23BAE-1217-47A6-92AE-85A027199935}" type="parTrans" cxnId="{95FB5458-46D3-43C4-AF6C-063C4C2F96DA}">
      <dgm:prSet/>
      <dgm:spPr/>
      <dgm:t>
        <a:bodyPr/>
        <a:lstStyle/>
        <a:p>
          <a:endParaRPr lang="ru-RU"/>
        </a:p>
      </dgm:t>
    </dgm:pt>
    <dgm:pt modelId="{70990843-FEB2-4052-8192-F1B237E6D93B}" type="sibTrans" cxnId="{95FB5458-46D3-43C4-AF6C-063C4C2F96DA}">
      <dgm:prSet/>
      <dgm:spPr/>
      <dgm:t>
        <a:bodyPr/>
        <a:lstStyle/>
        <a:p>
          <a:endParaRPr lang="ru-RU"/>
        </a:p>
      </dgm:t>
    </dgm:pt>
    <dgm:pt modelId="{933BDAF1-D8D2-44B2-B255-A07F25743A0E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адрес ЗУ</a:t>
          </a:r>
          <a:r>
            <a:rPr lang="ru-RU" dirty="0" smtClean="0">
              <a:latin typeface="Cambria" pitchFamily="18" charset="0"/>
            </a:rPr>
            <a:t> или при отсутствии адреса ЗУ иное </a:t>
          </a:r>
          <a:r>
            <a:rPr lang="ru-RU" b="1" dirty="0" smtClean="0">
              <a:latin typeface="Cambria" pitchFamily="18" charset="0"/>
            </a:rPr>
            <a:t>описание местоположения ЗУ</a:t>
          </a:r>
          <a:endParaRPr lang="ru-RU" dirty="0"/>
        </a:p>
      </dgm:t>
    </dgm:pt>
    <dgm:pt modelId="{132EDC0A-42DC-4358-95F2-3E48079ADCD8}" type="parTrans" cxnId="{19A8F4C5-748B-48BF-8193-62B7409AB8FF}">
      <dgm:prSet/>
      <dgm:spPr/>
      <dgm:t>
        <a:bodyPr/>
        <a:lstStyle/>
        <a:p>
          <a:endParaRPr lang="ru-RU"/>
        </a:p>
      </dgm:t>
    </dgm:pt>
    <dgm:pt modelId="{6DF0A0E5-BCC3-4909-86AD-D9F9EEACC656}" type="sibTrans" cxnId="{19A8F4C5-748B-48BF-8193-62B7409AB8FF}">
      <dgm:prSet/>
      <dgm:spPr/>
      <dgm:t>
        <a:bodyPr/>
        <a:lstStyle/>
        <a:p>
          <a:endParaRPr lang="ru-RU"/>
        </a:p>
      </dgm:t>
    </dgm:pt>
    <dgm:pt modelId="{1E900387-E411-4DBA-9A71-90871A8567A1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кадастровый(</a:t>
          </a:r>
          <a:r>
            <a:rPr lang="ru-RU" b="1" dirty="0" err="1" smtClean="0">
              <a:latin typeface="Cambria" pitchFamily="18" charset="0"/>
            </a:rPr>
            <a:t>ые</a:t>
          </a:r>
          <a:r>
            <a:rPr lang="ru-RU" b="1" dirty="0" smtClean="0">
              <a:latin typeface="Cambria" pitchFamily="18" charset="0"/>
            </a:rPr>
            <a:t>) номер(а) ЗУ</a:t>
          </a:r>
          <a:r>
            <a:rPr lang="ru-RU" dirty="0" smtClean="0">
              <a:latin typeface="Cambria" pitchFamily="18" charset="0"/>
            </a:rPr>
            <a:t>, из которых предусмотрено образование ЗУ, в случае его образования из ЗУ, сведения о котором внесены в ЕГРН</a:t>
          </a:r>
          <a:endParaRPr lang="ru-RU" b="0" dirty="0"/>
        </a:p>
      </dgm:t>
    </dgm:pt>
    <dgm:pt modelId="{5097E2D3-426C-420E-B0DD-DD9CDDB4A0EA}" type="parTrans" cxnId="{2843F157-07B4-47F1-B79A-E859BAB4AD50}">
      <dgm:prSet/>
      <dgm:spPr/>
      <dgm:t>
        <a:bodyPr/>
        <a:lstStyle/>
        <a:p>
          <a:endParaRPr lang="ru-RU"/>
        </a:p>
      </dgm:t>
    </dgm:pt>
    <dgm:pt modelId="{CF12C961-4276-4D13-8DDD-F2D0AD71854C}" type="sibTrans" cxnId="{2843F157-07B4-47F1-B79A-E859BAB4AD50}">
      <dgm:prSet/>
      <dgm:spPr/>
      <dgm:t>
        <a:bodyPr/>
        <a:lstStyle/>
        <a:p>
          <a:endParaRPr lang="ru-RU"/>
        </a:p>
      </dgm:t>
    </dgm:pt>
    <dgm:pt modelId="{8DF681C0-BE1A-4268-B3D9-9F9E62F80F9A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кадастровый(</a:t>
          </a:r>
          <a:r>
            <a:rPr lang="ru-RU" b="1" dirty="0" err="1" smtClean="0">
              <a:latin typeface="Cambria" pitchFamily="18" charset="0"/>
            </a:rPr>
            <a:t>ые</a:t>
          </a:r>
          <a:r>
            <a:rPr lang="ru-RU" b="1" dirty="0" smtClean="0">
              <a:latin typeface="Cambria" pitchFamily="18" charset="0"/>
            </a:rPr>
            <a:t>) номер(а) ЗУ</a:t>
          </a:r>
          <a:r>
            <a:rPr lang="ru-RU" dirty="0" smtClean="0">
              <a:latin typeface="Cambria" pitchFamily="18" charset="0"/>
            </a:rPr>
            <a:t>, из которых предусмотрено образование ЗУ, в случае его образования из ЗУ, сведения о котором внесены в ЕГРН</a:t>
          </a:r>
          <a:endParaRPr lang="ru-RU" dirty="0"/>
        </a:p>
      </dgm:t>
    </dgm:pt>
    <dgm:pt modelId="{1D2E84F2-1602-4171-A905-C3789BCA1F1E}" type="parTrans" cxnId="{026E2BBC-84AB-4142-B7A2-14F40DB1DA6B}">
      <dgm:prSet/>
      <dgm:spPr/>
      <dgm:t>
        <a:bodyPr/>
        <a:lstStyle/>
        <a:p>
          <a:endParaRPr lang="ru-RU"/>
        </a:p>
      </dgm:t>
    </dgm:pt>
    <dgm:pt modelId="{D318F95B-B5E0-4E15-8921-ED0B82173EEE}" type="sibTrans" cxnId="{026E2BBC-84AB-4142-B7A2-14F40DB1DA6B}">
      <dgm:prSet/>
      <dgm:spPr/>
      <dgm:t>
        <a:bodyPr/>
        <a:lstStyle/>
        <a:p>
          <a:endParaRPr lang="ru-RU"/>
        </a:p>
      </dgm:t>
    </dgm:pt>
    <dgm:pt modelId="{02AE652F-3C7B-4788-9E96-5BC226EDD9D6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территориальная зона</a:t>
          </a:r>
          <a:r>
            <a:rPr lang="ru-RU" dirty="0" smtClean="0">
              <a:latin typeface="Cambria" pitchFamily="18" charset="0"/>
            </a:rPr>
            <a:t>, в границах которой образуется ЗУ, или </a:t>
          </a:r>
          <a:r>
            <a:rPr lang="ru-RU" b="1" dirty="0" smtClean="0">
              <a:latin typeface="Cambria" pitchFamily="18" charset="0"/>
            </a:rPr>
            <a:t>вид разрешенного использования образуемого ЗУ </a:t>
          </a:r>
          <a:r>
            <a:rPr lang="ru-RU" dirty="0" smtClean="0">
              <a:latin typeface="Cambria" pitchFamily="18" charset="0"/>
            </a:rPr>
            <a:t>в случае, если на образуемый ЗУ действие градостроительного регламента не распространяется или для образуемого ЗУ не устанавливается градостроительный регламент</a:t>
          </a:r>
          <a:endParaRPr lang="ru-RU" dirty="0"/>
        </a:p>
      </dgm:t>
    </dgm:pt>
    <dgm:pt modelId="{ACA1EA3A-AB8A-4027-957C-1BF29784BED2}" type="parTrans" cxnId="{1A46B417-0F5A-4E45-961B-ACFB54BAB5D1}">
      <dgm:prSet/>
      <dgm:spPr/>
      <dgm:t>
        <a:bodyPr/>
        <a:lstStyle/>
        <a:p>
          <a:endParaRPr lang="ru-RU"/>
        </a:p>
      </dgm:t>
    </dgm:pt>
    <dgm:pt modelId="{AC9A02A2-0223-4D96-8931-84A02837A445}" type="sibTrans" cxnId="{1A46B417-0F5A-4E45-961B-ACFB54BAB5D1}">
      <dgm:prSet/>
      <dgm:spPr/>
      <dgm:t>
        <a:bodyPr/>
        <a:lstStyle/>
        <a:p>
          <a:endParaRPr lang="ru-RU"/>
        </a:p>
      </dgm:t>
    </dgm:pt>
    <dgm:pt modelId="{556ECAF9-03F7-4F46-A9B7-14541CDF4377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право заявителя</a:t>
          </a:r>
          <a:r>
            <a:rPr lang="ru-RU" dirty="0" smtClean="0">
              <a:latin typeface="Cambria" pitchFamily="18" charset="0"/>
            </a:rPr>
            <a:t> </a:t>
          </a:r>
          <a:r>
            <a:rPr lang="ru-RU" b="1" dirty="0" smtClean="0">
              <a:latin typeface="Cambria" pitchFamily="18" charset="0"/>
            </a:rPr>
            <a:t>на обращение без доверенности с заявлением о ГКУ образуемого земельного участка и о ГРП </a:t>
          </a:r>
          <a:r>
            <a:rPr lang="ru-RU" b="0" dirty="0" smtClean="0">
              <a:latin typeface="Cambria" pitchFamily="18" charset="0"/>
            </a:rPr>
            <a:t>(если право на исходный ЗУ зарегистрировано)</a:t>
          </a:r>
          <a:endParaRPr lang="ru-RU" b="0" dirty="0"/>
        </a:p>
      </dgm:t>
    </dgm:pt>
    <dgm:pt modelId="{FE42BE75-E057-4A87-B092-294F8F32A8FA}" type="parTrans" cxnId="{01FDDDE7-8FA2-4203-92FF-1B811BF93EF7}">
      <dgm:prSet/>
      <dgm:spPr/>
      <dgm:t>
        <a:bodyPr/>
        <a:lstStyle/>
        <a:p>
          <a:endParaRPr lang="ru-RU"/>
        </a:p>
      </dgm:t>
    </dgm:pt>
    <dgm:pt modelId="{783ADA27-19C8-41E9-96CC-870E592FF8FF}" type="sibTrans" cxnId="{01FDDDE7-8FA2-4203-92FF-1B811BF93EF7}">
      <dgm:prSet/>
      <dgm:spPr/>
      <dgm:t>
        <a:bodyPr/>
        <a:lstStyle/>
        <a:p>
          <a:endParaRPr lang="ru-RU"/>
        </a:p>
      </dgm:t>
    </dgm:pt>
    <dgm:pt modelId="{FACAD6B8-3956-41D1-A1D8-83B41ECD6DAC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право заявителя</a:t>
          </a:r>
          <a:r>
            <a:rPr lang="ru-RU" dirty="0" smtClean="0">
              <a:latin typeface="Cambria" pitchFamily="18" charset="0"/>
            </a:rPr>
            <a:t> </a:t>
          </a:r>
          <a:r>
            <a:rPr lang="ru-RU" b="1" dirty="0" smtClean="0">
              <a:latin typeface="Cambria" pitchFamily="18" charset="0"/>
            </a:rPr>
            <a:t>на обращение без доверенности с заявлением о ГКУ образуемого ЗУ и о ГРП </a:t>
          </a:r>
          <a:r>
            <a:rPr lang="ru-RU" b="0" dirty="0" smtClean="0">
              <a:latin typeface="Cambria" pitchFamily="18" charset="0"/>
            </a:rPr>
            <a:t>(если право на исходный ЗУ зарегистрировано)</a:t>
          </a:r>
          <a:endParaRPr lang="ru-RU" dirty="0"/>
        </a:p>
      </dgm:t>
    </dgm:pt>
    <dgm:pt modelId="{E8AB04AB-EAF1-4C81-A6D0-029794A1C253}" type="parTrans" cxnId="{4A690276-4774-4875-967B-9AF6EAA82A23}">
      <dgm:prSet/>
      <dgm:spPr/>
      <dgm:t>
        <a:bodyPr/>
        <a:lstStyle/>
        <a:p>
          <a:endParaRPr lang="ru-RU"/>
        </a:p>
      </dgm:t>
    </dgm:pt>
    <dgm:pt modelId="{BCE10E40-F8D9-420E-994C-E2AD93F2E39C}" type="sibTrans" cxnId="{4A690276-4774-4875-967B-9AF6EAA82A23}">
      <dgm:prSet/>
      <dgm:spPr/>
      <dgm:t>
        <a:bodyPr/>
        <a:lstStyle/>
        <a:p>
          <a:endParaRPr lang="ru-RU"/>
        </a:p>
      </dgm:t>
    </dgm:pt>
    <dgm:pt modelId="{0FB45229-90F9-416F-A763-43B7B3E228B7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категория земель</a:t>
          </a:r>
          <a:r>
            <a:rPr lang="ru-RU" dirty="0" smtClean="0">
              <a:latin typeface="Cambria" pitchFamily="18" charset="0"/>
            </a:rPr>
            <a:t>, к которой относится образуемый ЗУ</a:t>
          </a:r>
          <a:endParaRPr lang="ru-RU" b="0" dirty="0"/>
        </a:p>
      </dgm:t>
    </dgm:pt>
    <dgm:pt modelId="{2A953A2C-FB9A-442E-86E2-30E705FE28F8}" type="parTrans" cxnId="{8C0ADF6B-B28B-4361-A256-0793C356D742}">
      <dgm:prSet/>
      <dgm:spPr/>
      <dgm:t>
        <a:bodyPr/>
        <a:lstStyle/>
        <a:p>
          <a:endParaRPr lang="ru-RU"/>
        </a:p>
      </dgm:t>
    </dgm:pt>
    <dgm:pt modelId="{1D346C35-AB6A-410A-A3A6-E844032493D6}" type="sibTrans" cxnId="{8C0ADF6B-B28B-4361-A256-0793C356D742}">
      <dgm:prSet/>
      <dgm:spPr/>
      <dgm:t>
        <a:bodyPr/>
        <a:lstStyle/>
        <a:p>
          <a:endParaRPr lang="ru-RU"/>
        </a:p>
      </dgm:t>
    </dgm:pt>
    <dgm:pt modelId="{006FC0C7-6C3F-4056-9149-E6B168BFD798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категория земель</a:t>
          </a:r>
          <a:r>
            <a:rPr lang="ru-RU" dirty="0" smtClean="0">
              <a:latin typeface="Cambria" pitchFamily="18" charset="0"/>
            </a:rPr>
            <a:t>, к которой относится образуемый ЗУ</a:t>
          </a:r>
          <a:endParaRPr lang="ru-RU" dirty="0"/>
        </a:p>
      </dgm:t>
    </dgm:pt>
    <dgm:pt modelId="{3A250A10-8F94-44B8-B8B8-5738634AF1C5}" type="parTrans" cxnId="{AE26834E-74AC-4DD8-80D0-01DEF3234CD6}">
      <dgm:prSet/>
      <dgm:spPr/>
      <dgm:t>
        <a:bodyPr/>
        <a:lstStyle/>
        <a:p>
          <a:endParaRPr lang="ru-RU"/>
        </a:p>
      </dgm:t>
    </dgm:pt>
    <dgm:pt modelId="{465221BD-32E4-463B-A1B3-9B17F6545AB5}" type="sibTrans" cxnId="{AE26834E-74AC-4DD8-80D0-01DEF3234CD6}">
      <dgm:prSet/>
      <dgm:spPr/>
      <dgm:t>
        <a:bodyPr/>
        <a:lstStyle/>
        <a:p>
          <a:endParaRPr lang="ru-RU"/>
        </a:p>
      </dgm:t>
    </dgm:pt>
    <dgm:pt modelId="{284941B0-3729-4FE1-AADA-C08E87096B07}">
      <dgm:prSet phldrT="[Текст]"/>
      <dgm:spPr/>
      <dgm:t>
        <a:bodyPr/>
        <a:lstStyle/>
        <a:p>
          <a:r>
            <a:rPr lang="ru-RU" b="1" u="sng" dirty="0" smtClean="0">
              <a:latin typeface="Cambria" pitchFamily="18" charset="0"/>
            </a:rPr>
            <a:t>сведения о заявителе </a:t>
          </a:r>
          <a:r>
            <a:rPr lang="ru-RU" b="0" u="sng" dirty="0" smtClean="0">
              <a:latin typeface="Cambria" pitchFamily="18" charset="0"/>
            </a:rPr>
            <a:t>(физическом или юридическом лице, ОГВ или ОМС)</a:t>
          </a:r>
          <a:endParaRPr lang="ru-RU" u="sng" dirty="0"/>
        </a:p>
      </dgm:t>
    </dgm:pt>
    <dgm:pt modelId="{931E085E-CFD9-4304-AD66-CADDDE8A503C}" type="parTrans" cxnId="{7C85D493-5D59-4E96-980A-2E7922285A1E}">
      <dgm:prSet/>
      <dgm:spPr/>
      <dgm:t>
        <a:bodyPr/>
        <a:lstStyle/>
        <a:p>
          <a:endParaRPr lang="ru-RU"/>
        </a:p>
      </dgm:t>
    </dgm:pt>
    <dgm:pt modelId="{F4B15EFF-DDF6-4BBB-8184-462D6A9BD025}" type="sibTrans" cxnId="{7C85D493-5D59-4E96-980A-2E7922285A1E}">
      <dgm:prSet/>
      <dgm:spPr/>
      <dgm:t>
        <a:bodyPr/>
        <a:lstStyle/>
        <a:p>
          <a:endParaRPr lang="ru-RU"/>
        </a:p>
      </dgm:t>
    </dgm:pt>
    <dgm:pt modelId="{F7F2D841-1FBE-4B3E-8EC1-19E9FEBEEA44}">
      <dgm:prSet phldrT="[Текст]"/>
      <dgm:spPr/>
      <dgm:t>
        <a:bodyPr/>
        <a:lstStyle/>
        <a:p>
          <a:r>
            <a:rPr lang="ru-RU" b="1" u="sng" dirty="0" smtClean="0">
              <a:latin typeface="Cambria" pitchFamily="18" charset="0"/>
            </a:rPr>
            <a:t>условие предоставления ЗУ</a:t>
          </a:r>
          <a:r>
            <a:rPr lang="ru-RU" u="sng" dirty="0" smtClean="0">
              <a:latin typeface="Cambria" pitchFamily="18" charset="0"/>
            </a:rPr>
            <a:t> - проведение работ по его образованию или уточнению границ</a:t>
          </a:r>
          <a:endParaRPr lang="ru-RU" u="sng" dirty="0">
            <a:latin typeface="Cambria" pitchFamily="18" charset="0"/>
          </a:endParaRPr>
        </a:p>
      </dgm:t>
    </dgm:pt>
    <dgm:pt modelId="{0E78C35D-41A6-4E6B-8044-14875BB270D2}" type="parTrans" cxnId="{DC1DC20A-9CE1-4A77-A0B0-05177C82F96D}">
      <dgm:prSet/>
      <dgm:spPr/>
      <dgm:t>
        <a:bodyPr/>
        <a:lstStyle/>
        <a:p>
          <a:endParaRPr lang="ru-RU"/>
        </a:p>
      </dgm:t>
    </dgm:pt>
    <dgm:pt modelId="{4758E1DB-95CC-48CF-9407-0E1C25E62C61}" type="sibTrans" cxnId="{DC1DC20A-9CE1-4A77-A0B0-05177C82F96D}">
      <dgm:prSet/>
      <dgm:spPr/>
      <dgm:t>
        <a:bodyPr/>
        <a:lstStyle/>
        <a:p>
          <a:endParaRPr lang="ru-RU"/>
        </a:p>
      </dgm:t>
    </dgm:pt>
    <dgm:pt modelId="{4F095210-6913-4FC6-BDB6-31B5DE3C22DB}">
      <dgm:prSet phldrT="[Текст]"/>
      <dgm:spPr/>
      <dgm:t>
        <a:bodyPr/>
        <a:lstStyle/>
        <a:p>
          <a:r>
            <a:rPr lang="ru-RU" b="1" u="sng" dirty="0" smtClean="0">
              <a:latin typeface="Cambria" pitchFamily="18" charset="0"/>
            </a:rPr>
            <a:t>реквизиты</a:t>
          </a:r>
          <a:r>
            <a:rPr lang="ru-RU" u="sng" dirty="0" smtClean="0">
              <a:latin typeface="Cambria" pitchFamily="18" charset="0"/>
            </a:rPr>
            <a:t> </a:t>
          </a:r>
          <a:r>
            <a:rPr lang="ru-RU" b="1" u="sng" dirty="0" smtClean="0">
              <a:latin typeface="Cambria" pitchFamily="18" charset="0"/>
            </a:rPr>
            <a:t>решения об утверждении проекта межевания территории</a:t>
          </a:r>
          <a:r>
            <a:rPr lang="ru-RU" u="sng" dirty="0" smtClean="0">
              <a:latin typeface="Cambria" pitchFamily="18" charset="0"/>
            </a:rPr>
            <a:t>, в соответствии с которым предусмотрено образование испрашиваемого ЗУ(при наличии этого проекта)</a:t>
          </a:r>
          <a:endParaRPr lang="ru-RU" u="sng" dirty="0">
            <a:latin typeface="Cambria" pitchFamily="18" charset="0"/>
          </a:endParaRPr>
        </a:p>
      </dgm:t>
    </dgm:pt>
    <dgm:pt modelId="{E6A45E89-FA8A-4F6A-8433-C253FD9C1B6F}" type="parTrans" cxnId="{CCB99525-FBE7-4B96-BF43-BAE0B2585199}">
      <dgm:prSet/>
      <dgm:spPr/>
      <dgm:t>
        <a:bodyPr/>
        <a:lstStyle/>
        <a:p>
          <a:endParaRPr lang="ru-RU"/>
        </a:p>
      </dgm:t>
    </dgm:pt>
    <dgm:pt modelId="{53036910-4F7A-4818-8988-6E0F46087F1B}" type="sibTrans" cxnId="{CCB99525-FBE7-4B96-BF43-BAE0B2585199}">
      <dgm:prSet/>
      <dgm:spPr/>
      <dgm:t>
        <a:bodyPr/>
        <a:lstStyle/>
        <a:p>
          <a:endParaRPr lang="ru-RU"/>
        </a:p>
      </dgm:t>
    </dgm:pt>
    <dgm:pt modelId="{0AB74F32-A3B2-4BF6-B4B9-C50CAD05C071}">
      <dgm:prSet phldrT="[Текст]"/>
      <dgm:spPr/>
      <dgm:t>
        <a:bodyPr/>
        <a:lstStyle/>
        <a:p>
          <a:r>
            <a:rPr lang="ru-RU" b="1" dirty="0" smtClean="0">
              <a:latin typeface="Cambria" pitchFamily="18" charset="0"/>
            </a:rPr>
            <a:t>территориальная зона</a:t>
          </a:r>
          <a:r>
            <a:rPr lang="ru-RU" dirty="0" smtClean="0">
              <a:latin typeface="Cambria" pitchFamily="18" charset="0"/>
            </a:rPr>
            <a:t>, в границах которой образуется ЗУ, или </a:t>
          </a:r>
          <a:r>
            <a:rPr lang="ru-RU" b="1" dirty="0" smtClean="0">
              <a:latin typeface="Cambria" pitchFamily="18" charset="0"/>
            </a:rPr>
            <a:t>вид разрешенного использования образуемого ЗУ </a:t>
          </a:r>
          <a:r>
            <a:rPr lang="ru-RU" dirty="0" smtClean="0">
              <a:latin typeface="Cambria" pitchFamily="18" charset="0"/>
            </a:rPr>
            <a:t>в случае, если на образуемый ЗУ действие градостроительного регламента не распространяется или для образуемого ЗУ не устанавливается градостроительный регламент</a:t>
          </a:r>
          <a:endParaRPr lang="ru-RU" b="0" dirty="0"/>
        </a:p>
      </dgm:t>
    </dgm:pt>
    <dgm:pt modelId="{39546CD8-6EA1-436D-BE77-E5FC751AE3E2}" type="parTrans" cxnId="{64CDC362-5E85-4F4E-90B1-7580BE788AA3}">
      <dgm:prSet/>
      <dgm:spPr/>
      <dgm:t>
        <a:bodyPr/>
        <a:lstStyle/>
        <a:p>
          <a:endParaRPr lang="ru-RU"/>
        </a:p>
      </dgm:t>
    </dgm:pt>
    <dgm:pt modelId="{4D90B107-7715-4BF4-85FA-F2AD42993D36}" type="sibTrans" cxnId="{64CDC362-5E85-4F4E-90B1-7580BE788AA3}">
      <dgm:prSet/>
      <dgm:spPr/>
      <dgm:t>
        <a:bodyPr/>
        <a:lstStyle/>
        <a:p>
          <a:endParaRPr lang="ru-RU"/>
        </a:p>
      </dgm:t>
    </dgm:pt>
    <dgm:pt modelId="{A67FB5FF-B68C-4BD5-97AF-2A37451411F9}">
      <dgm:prSet phldrT="[Текст]"/>
      <dgm:spPr/>
      <dgm:t>
        <a:bodyPr/>
        <a:lstStyle/>
        <a:p>
          <a:r>
            <a:rPr lang="ru-RU" b="1" u="sng" dirty="0" smtClean="0">
              <a:latin typeface="Cambria" pitchFamily="18" charset="0"/>
            </a:rPr>
            <a:t>кадастровый номер и площадь </a:t>
          </a:r>
          <a:r>
            <a:rPr lang="ru-RU" u="sng" dirty="0" smtClean="0">
              <a:latin typeface="Cambria" pitchFamily="18" charset="0"/>
            </a:rPr>
            <a:t>испрашиваемого ЗУ (если границы испрашиваемого ЗУ подлежат уточнению)</a:t>
          </a:r>
          <a:endParaRPr lang="ru-RU" u="sng" dirty="0">
            <a:latin typeface="Cambria" pitchFamily="18" charset="0"/>
          </a:endParaRPr>
        </a:p>
      </dgm:t>
    </dgm:pt>
    <dgm:pt modelId="{5A9BA0AD-349D-47CD-8EAF-08A0E4EB6F22}" type="parTrans" cxnId="{F4565B04-3030-44EF-944E-D3EE7C9E82AD}">
      <dgm:prSet/>
      <dgm:spPr/>
      <dgm:t>
        <a:bodyPr/>
        <a:lstStyle/>
        <a:p>
          <a:endParaRPr lang="ru-RU"/>
        </a:p>
      </dgm:t>
    </dgm:pt>
    <dgm:pt modelId="{E6F14F3C-A023-4EA9-BAE0-FD1BECF3A917}" type="sibTrans" cxnId="{F4565B04-3030-44EF-944E-D3EE7C9E82AD}">
      <dgm:prSet/>
      <dgm:spPr/>
      <dgm:t>
        <a:bodyPr/>
        <a:lstStyle/>
        <a:p>
          <a:endParaRPr lang="ru-RU"/>
        </a:p>
      </dgm:t>
    </dgm:pt>
    <dgm:pt modelId="{90BD2116-8BD9-4A0F-A3E7-202C990A79E5}" type="pres">
      <dgm:prSet presAssocID="{15B4636D-64C6-4839-A46B-13E4BF1DF7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1E332B-5C74-46FE-8127-57C8DE87171A}" type="pres">
      <dgm:prSet presAssocID="{4A82DB2A-DACB-452D-9D41-F9E5F0F22427}" presName="composite" presStyleCnt="0"/>
      <dgm:spPr/>
    </dgm:pt>
    <dgm:pt modelId="{F624CEDB-2D6E-4CF1-9FDE-A0AF9301E762}" type="pres">
      <dgm:prSet presAssocID="{4A82DB2A-DACB-452D-9D41-F9E5F0F2242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4FF5-650E-4F04-809D-D89F590241F5}" type="pres">
      <dgm:prSet presAssocID="{4A82DB2A-DACB-452D-9D41-F9E5F0F2242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7A925-B94E-4805-8B76-F1DEBAC0DAAB}" type="pres">
      <dgm:prSet presAssocID="{D0C387AF-B033-4206-90E7-7B08503020A5}" presName="space" presStyleCnt="0"/>
      <dgm:spPr/>
    </dgm:pt>
    <dgm:pt modelId="{3548E2F4-110F-4B2B-A2CC-98D33F1DE399}" type="pres">
      <dgm:prSet presAssocID="{BD3DF3E9-68B2-4C0F-B1E7-F79FFD4445F8}" presName="composite" presStyleCnt="0"/>
      <dgm:spPr/>
    </dgm:pt>
    <dgm:pt modelId="{60AC91C1-0ADC-419C-9C56-B69AA6AAE522}" type="pres">
      <dgm:prSet presAssocID="{BD3DF3E9-68B2-4C0F-B1E7-F79FFD4445F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5E8DB7-B4EE-4AC5-8303-50328BBE10AA}" type="pres">
      <dgm:prSet presAssocID="{BD3DF3E9-68B2-4C0F-B1E7-F79FFD4445F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790140-9959-47AE-9E1A-740BEAAFEAB4}" type="presOf" srcId="{F7F2D841-1FBE-4B3E-8EC1-19E9FEBEEA44}" destId="{F65E8DB7-B4EE-4AC5-8303-50328BBE10AA}" srcOrd="0" destOrd="6" presId="urn:microsoft.com/office/officeart/2005/8/layout/hList1"/>
    <dgm:cxn modelId="{DC1DC20A-9CE1-4A77-A0B0-05177C82F96D}" srcId="{BD3DF3E9-68B2-4C0F-B1E7-F79FFD4445F8}" destId="{F7F2D841-1FBE-4B3E-8EC1-19E9FEBEEA44}" srcOrd="6" destOrd="0" parTransId="{0E78C35D-41A6-4E6B-8044-14875BB270D2}" sibTransId="{4758E1DB-95CC-48CF-9407-0E1C25E62C61}"/>
    <dgm:cxn modelId="{95FB5458-46D3-43C4-AF6C-063C4C2F96DA}" srcId="{4A82DB2A-DACB-452D-9D41-F9E5F0F22427}" destId="{3575C4F9-E9A9-4E02-AE9D-DE6B0F68CA09}" srcOrd="2" destOrd="0" parTransId="{3FE23BAE-1217-47A6-92AE-85A027199935}" sibTransId="{70990843-FEB2-4052-8192-F1B237E6D93B}"/>
    <dgm:cxn modelId="{CBCF7385-6B52-4DD7-AE35-B03669FB5D81}" type="presOf" srcId="{0FB45229-90F9-416F-A763-43B7B3E228B7}" destId="{FA514FF5-650E-4F04-809D-D89F590241F5}" srcOrd="0" destOrd="5" presId="urn:microsoft.com/office/officeart/2005/8/layout/hList1"/>
    <dgm:cxn modelId="{3F94A729-16C3-4065-A6B2-603750AE0B2F}" type="presOf" srcId="{15B4636D-64C6-4839-A46B-13E4BF1DF747}" destId="{90BD2116-8BD9-4A0F-A3E7-202C990A79E5}" srcOrd="0" destOrd="0" presId="urn:microsoft.com/office/officeart/2005/8/layout/hList1"/>
    <dgm:cxn modelId="{41D654F8-3EEE-481C-BA7B-73F607F27CF4}" type="presOf" srcId="{0A65D4F0-0F04-42B5-9532-90CE3C70BA04}" destId="{FA514FF5-650E-4F04-809D-D89F590241F5}" srcOrd="0" destOrd="0" presId="urn:microsoft.com/office/officeart/2005/8/layout/hList1"/>
    <dgm:cxn modelId="{A1765990-E7C9-43A1-A192-7CFBF1A904A2}" srcId="{15B4636D-64C6-4839-A46B-13E4BF1DF747}" destId="{4A82DB2A-DACB-452D-9D41-F9E5F0F22427}" srcOrd="0" destOrd="0" parTransId="{6D0FB894-EE0B-4DAD-BF53-A46C6D7E929A}" sibTransId="{D0C387AF-B033-4206-90E7-7B08503020A5}"/>
    <dgm:cxn modelId="{2843F157-07B4-47F1-B79A-E859BAB4AD50}" srcId="{4A82DB2A-DACB-452D-9D41-F9E5F0F22427}" destId="{1E900387-E411-4DBA-9A71-90871A8567A1}" srcOrd="3" destOrd="0" parTransId="{5097E2D3-426C-420E-B0DD-DD9CDDB4A0EA}" sibTransId="{CF12C961-4276-4D13-8DDD-F2D0AD71854C}"/>
    <dgm:cxn modelId="{185E7789-4900-4215-80BB-962A6BE77CD7}" type="presOf" srcId="{A16A1D4A-E8CF-4D30-95C5-1BBCF813E3AC}" destId="{F65E8DB7-B4EE-4AC5-8303-50328BBE10AA}" srcOrd="0" destOrd="1" presId="urn:microsoft.com/office/officeart/2005/8/layout/hList1"/>
    <dgm:cxn modelId="{990AF0FF-16A4-4718-BB95-B0D0355D4C90}" type="presOf" srcId="{596AEEB7-CF60-4A18-8369-A6C8E68BA5F9}" destId="{FA514FF5-650E-4F04-809D-D89F590241F5}" srcOrd="0" destOrd="1" presId="urn:microsoft.com/office/officeart/2005/8/layout/hList1"/>
    <dgm:cxn modelId="{ED70303E-DA28-4EBC-A4F4-BCDF6C0CDE15}" type="presOf" srcId="{933BDAF1-D8D2-44B2-B255-A07F25743A0E}" destId="{F65E8DB7-B4EE-4AC5-8303-50328BBE10AA}" srcOrd="0" destOrd="2" presId="urn:microsoft.com/office/officeart/2005/8/layout/hList1"/>
    <dgm:cxn modelId="{8C0ADF6B-B28B-4361-A256-0793C356D742}" srcId="{4A82DB2A-DACB-452D-9D41-F9E5F0F22427}" destId="{0FB45229-90F9-416F-A763-43B7B3E228B7}" srcOrd="5" destOrd="0" parTransId="{2A953A2C-FB9A-442E-86E2-30E705FE28F8}" sibTransId="{1D346C35-AB6A-410A-A3A6-E844032493D6}"/>
    <dgm:cxn modelId="{87D52E20-AF55-4B04-8AAC-EAB0629660B7}" type="presOf" srcId="{3575C4F9-E9A9-4E02-AE9D-DE6B0F68CA09}" destId="{FA514FF5-650E-4F04-809D-D89F590241F5}" srcOrd="0" destOrd="2" presId="urn:microsoft.com/office/officeart/2005/8/layout/hList1"/>
    <dgm:cxn modelId="{1759E776-F953-42C6-A98C-31A1A8EC1982}" type="presOf" srcId="{0AB74F32-A3B2-4BF6-B4B9-C50CAD05C071}" destId="{FA514FF5-650E-4F04-809D-D89F590241F5}" srcOrd="0" destOrd="4" presId="urn:microsoft.com/office/officeart/2005/8/layout/hList1"/>
    <dgm:cxn modelId="{CCB99525-FBE7-4B96-BF43-BAE0B2585199}" srcId="{BD3DF3E9-68B2-4C0F-B1E7-F79FFD4445F8}" destId="{4F095210-6913-4FC6-BDB6-31B5DE3C22DB}" srcOrd="10" destOrd="0" parTransId="{E6A45E89-FA8A-4F6A-8433-C253FD9C1B6F}" sibTransId="{53036910-4F7A-4818-8988-6E0F46087F1B}"/>
    <dgm:cxn modelId="{1A46B417-0F5A-4E45-961B-ACFB54BAB5D1}" srcId="{BD3DF3E9-68B2-4C0F-B1E7-F79FFD4445F8}" destId="{02AE652F-3C7B-4788-9E96-5BC226EDD9D6}" srcOrd="7" destOrd="0" parTransId="{ACA1EA3A-AB8A-4027-957C-1BF29784BED2}" sibTransId="{AC9A02A2-0223-4D96-8931-84A02837A445}"/>
    <dgm:cxn modelId="{4C9BBCA2-F85C-4606-B6FA-3810F7024F40}" type="presOf" srcId="{4A82DB2A-DACB-452D-9D41-F9E5F0F22427}" destId="{F624CEDB-2D6E-4CF1-9FDE-A0AF9301E762}" srcOrd="0" destOrd="0" presId="urn:microsoft.com/office/officeart/2005/8/layout/hList1"/>
    <dgm:cxn modelId="{F841A915-8071-4FE5-B9E5-4D302D8A734A}" srcId="{15B4636D-64C6-4839-A46B-13E4BF1DF747}" destId="{BD3DF3E9-68B2-4C0F-B1E7-F79FFD4445F8}" srcOrd="1" destOrd="0" parTransId="{0563F665-ABED-4AD6-8BC4-BFCBEB761F21}" sibTransId="{A3469D97-F8B8-4BB3-9A77-F4B538F2DAF1}"/>
    <dgm:cxn modelId="{858A339D-4B22-4442-A147-D2C066489184}" srcId="{4A82DB2A-DACB-452D-9D41-F9E5F0F22427}" destId="{0A65D4F0-0F04-42B5-9532-90CE3C70BA04}" srcOrd="0" destOrd="0" parTransId="{42E34D3A-51A9-4873-8B63-A4C1CBE2DE38}" sibTransId="{549F4B9E-E774-4C07-A582-482A09D1D203}"/>
    <dgm:cxn modelId="{4A690276-4774-4875-967B-9AF6EAA82A23}" srcId="{BD3DF3E9-68B2-4C0F-B1E7-F79FFD4445F8}" destId="{FACAD6B8-3956-41D1-A1D8-83B41ECD6DAC}" srcOrd="9" destOrd="0" parTransId="{E8AB04AB-EAF1-4C81-A6D0-029794A1C253}" sibTransId="{BCE10E40-F8D9-420E-994C-E2AD93F2E39C}"/>
    <dgm:cxn modelId="{F0E56EFB-D08D-4ABA-AA03-495F49645803}" type="presOf" srcId="{BD3DF3E9-68B2-4C0F-B1E7-F79FFD4445F8}" destId="{60AC91C1-0ADC-419C-9C56-B69AA6AAE522}" srcOrd="0" destOrd="0" presId="urn:microsoft.com/office/officeart/2005/8/layout/hList1"/>
    <dgm:cxn modelId="{CDEDE1E3-22EF-447B-A745-C3A0DBB0CCD8}" type="presOf" srcId="{556ECAF9-03F7-4F46-A9B7-14541CDF4377}" destId="{FA514FF5-650E-4F04-809D-D89F590241F5}" srcOrd="0" destOrd="6" presId="urn:microsoft.com/office/officeart/2005/8/layout/hList1"/>
    <dgm:cxn modelId="{AE26834E-74AC-4DD8-80D0-01DEF3234CD6}" srcId="{BD3DF3E9-68B2-4C0F-B1E7-F79FFD4445F8}" destId="{006FC0C7-6C3F-4056-9149-E6B168BFD798}" srcOrd="8" destOrd="0" parTransId="{3A250A10-8F94-44B8-B8B8-5738634AF1C5}" sibTransId="{465221BD-32E4-463B-A1B3-9B17F6545AB5}"/>
    <dgm:cxn modelId="{382772C3-437F-47A3-97E0-A2E2D22A13C6}" type="presOf" srcId="{FACAD6B8-3956-41D1-A1D8-83B41ECD6DAC}" destId="{F65E8DB7-B4EE-4AC5-8303-50328BBE10AA}" srcOrd="0" destOrd="9" presId="urn:microsoft.com/office/officeart/2005/8/layout/hList1"/>
    <dgm:cxn modelId="{7C85D493-5D59-4E96-980A-2E7922285A1E}" srcId="{BD3DF3E9-68B2-4C0F-B1E7-F79FFD4445F8}" destId="{284941B0-3729-4FE1-AADA-C08E87096B07}" srcOrd="5" destOrd="0" parTransId="{931E085E-CFD9-4304-AD66-CADDDE8A503C}" sibTransId="{F4B15EFF-DDF6-4BBB-8184-462D6A9BD025}"/>
    <dgm:cxn modelId="{01FDDDE7-8FA2-4203-92FF-1B811BF93EF7}" srcId="{4A82DB2A-DACB-452D-9D41-F9E5F0F22427}" destId="{556ECAF9-03F7-4F46-A9B7-14541CDF4377}" srcOrd="6" destOrd="0" parTransId="{FE42BE75-E057-4A87-B092-294F8F32A8FA}" sibTransId="{783ADA27-19C8-41E9-96CC-870E592FF8FF}"/>
    <dgm:cxn modelId="{026E2BBC-84AB-4142-B7A2-14F40DB1DA6B}" srcId="{BD3DF3E9-68B2-4C0F-B1E7-F79FFD4445F8}" destId="{8DF681C0-BE1A-4268-B3D9-9F9E62F80F9A}" srcOrd="3" destOrd="0" parTransId="{1D2E84F2-1602-4171-A905-C3789BCA1F1E}" sibTransId="{D318F95B-B5E0-4E15-8921-ED0B82173EEE}"/>
    <dgm:cxn modelId="{34E091B5-BD71-4019-B391-8C52E8242AE2}" type="presOf" srcId="{A67FB5FF-B68C-4BD5-97AF-2A37451411F9}" destId="{F65E8DB7-B4EE-4AC5-8303-50328BBE10AA}" srcOrd="0" destOrd="4" presId="urn:microsoft.com/office/officeart/2005/8/layout/hList1"/>
    <dgm:cxn modelId="{F4565B04-3030-44EF-944E-D3EE7C9E82AD}" srcId="{BD3DF3E9-68B2-4C0F-B1E7-F79FFD4445F8}" destId="{A67FB5FF-B68C-4BD5-97AF-2A37451411F9}" srcOrd="4" destOrd="0" parTransId="{5A9BA0AD-349D-47CD-8EAF-08A0E4EB6F22}" sibTransId="{E6F14F3C-A023-4EA9-BAE0-FD1BECF3A917}"/>
    <dgm:cxn modelId="{D7240BC7-9EA3-4231-8A58-B5BDF981CB13}" srcId="{4A82DB2A-DACB-452D-9D41-F9E5F0F22427}" destId="{596AEEB7-CF60-4A18-8369-A6C8E68BA5F9}" srcOrd="1" destOrd="0" parTransId="{38DDB2AF-6DD6-4360-B2C8-1BEAA1BCD2C4}" sibTransId="{3DC88CD6-0B4B-46BF-AE87-90E23E0C4D53}"/>
    <dgm:cxn modelId="{D5E5B1E4-AB68-45FE-A543-03DE9C1EFDA9}" srcId="{BD3DF3E9-68B2-4C0F-B1E7-F79FFD4445F8}" destId="{A16A1D4A-E8CF-4D30-95C5-1BBCF813E3AC}" srcOrd="1" destOrd="0" parTransId="{6A8283B7-F9B2-496A-A8F7-ECC6007155C0}" sibTransId="{6850D915-9813-49EE-BEED-46D432A73603}"/>
    <dgm:cxn modelId="{F52650DB-F1AF-46C7-BD74-22784AF9BFAE}" type="presOf" srcId="{8DF681C0-BE1A-4268-B3D9-9F9E62F80F9A}" destId="{F65E8DB7-B4EE-4AC5-8303-50328BBE10AA}" srcOrd="0" destOrd="3" presId="urn:microsoft.com/office/officeart/2005/8/layout/hList1"/>
    <dgm:cxn modelId="{9A5E234D-3679-4713-8F2B-9BC2F09159AD}" type="presOf" srcId="{4F095210-6913-4FC6-BDB6-31B5DE3C22DB}" destId="{F65E8DB7-B4EE-4AC5-8303-50328BBE10AA}" srcOrd="0" destOrd="10" presId="urn:microsoft.com/office/officeart/2005/8/layout/hList1"/>
    <dgm:cxn modelId="{7C93C86F-9C65-409A-9B1B-88A24803F095}" type="presOf" srcId="{284941B0-3729-4FE1-AADA-C08E87096B07}" destId="{F65E8DB7-B4EE-4AC5-8303-50328BBE10AA}" srcOrd="0" destOrd="5" presId="urn:microsoft.com/office/officeart/2005/8/layout/hList1"/>
    <dgm:cxn modelId="{19A8F4C5-748B-48BF-8193-62B7409AB8FF}" srcId="{BD3DF3E9-68B2-4C0F-B1E7-F79FFD4445F8}" destId="{933BDAF1-D8D2-44B2-B255-A07F25743A0E}" srcOrd="2" destOrd="0" parTransId="{132EDC0A-42DC-4358-95F2-3E48079ADCD8}" sibTransId="{6DF0A0E5-BCC3-4909-86AD-D9F9EEACC656}"/>
    <dgm:cxn modelId="{DFDD6964-2149-4190-8C08-9FB062128DA1}" srcId="{BD3DF3E9-68B2-4C0F-B1E7-F79FFD4445F8}" destId="{FF08CAB9-CEA5-412C-8D32-91B7158C20BE}" srcOrd="0" destOrd="0" parTransId="{B14B9618-08ED-4389-A925-CD53CAFD60E1}" sibTransId="{206A1ADE-E765-40C6-BB6F-C86B32DB8DB9}"/>
    <dgm:cxn modelId="{DF49A056-CAD5-477D-9FC3-559F8A31C6C3}" type="presOf" srcId="{FF08CAB9-CEA5-412C-8D32-91B7158C20BE}" destId="{F65E8DB7-B4EE-4AC5-8303-50328BBE10AA}" srcOrd="0" destOrd="0" presId="urn:microsoft.com/office/officeart/2005/8/layout/hList1"/>
    <dgm:cxn modelId="{D32D5659-25F1-40E8-B5C5-0A482A39EDB7}" type="presOf" srcId="{02AE652F-3C7B-4788-9E96-5BC226EDD9D6}" destId="{F65E8DB7-B4EE-4AC5-8303-50328BBE10AA}" srcOrd="0" destOrd="7" presId="urn:microsoft.com/office/officeart/2005/8/layout/hList1"/>
    <dgm:cxn modelId="{64CDC362-5E85-4F4E-90B1-7580BE788AA3}" srcId="{4A82DB2A-DACB-452D-9D41-F9E5F0F22427}" destId="{0AB74F32-A3B2-4BF6-B4B9-C50CAD05C071}" srcOrd="4" destOrd="0" parTransId="{39546CD8-6EA1-436D-BE77-E5FC751AE3E2}" sibTransId="{4D90B107-7715-4BF4-85FA-F2AD42993D36}"/>
    <dgm:cxn modelId="{D5B9C982-9F6F-40C6-8A9F-D02E27752F4D}" type="presOf" srcId="{006FC0C7-6C3F-4056-9149-E6B168BFD798}" destId="{F65E8DB7-B4EE-4AC5-8303-50328BBE10AA}" srcOrd="0" destOrd="8" presId="urn:microsoft.com/office/officeart/2005/8/layout/hList1"/>
    <dgm:cxn modelId="{1BD5015C-C5FA-4877-A869-5A23EFCA9D96}" type="presOf" srcId="{1E900387-E411-4DBA-9A71-90871A8567A1}" destId="{FA514FF5-650E-4F04-809D-D89F590241F5}" srcOrd="0" destOrd="3" presId="urn:microsoft.com/office/officeart/2005/8/layout/hList1"/>
    <dgm:cxn modelId="{A443B93D-8D7A-44C3-9B67-BE2A5F7BD92C}" type="presParOf" srcId="{90BD2116-8BD9-4A0F-A3E7-202C990A79E5}" destId="{C91E332B-5C74-46FE-8127-57C8DE87171A}" srcOrd="0" destOrd="0" presId="urn:microsoft.com/office/officeart/2005/8/layout/hList1"/>
    <dgm:cxn modelId="{88BFD113-9D97-4677-9276-FD94A9F53295}" type="presParOf" srcId="{C91E332B-5C74-46FE-8127-57C8DE87171A}" destId="{F624CEDB-2D6E-4CF1-9FDE-A0AF9301E762}" srcOrd="0" destOrd="0" presId="urn:microsoft.com/office/officeart/2005/8/layout/hList1"/>
    <dgm:cxn modelId="{518B0742-6C2C-4CE0-A63B-89B972679E90}" type="presParOf" srcId="{C91E332B-5C74-46FE-8127-57C8DE87171A}" destId="{FA514FF5-650E-4F04-809D-D89F590241F5}" srcOrd="1" destOrd="0" presId="urn:microsoft.com/office/officeart/2005/8/layout/hList1"/>
    <dgm:cxn modelId="{10700C3B-1976-4CE2-BBF0-5A15ACECA49C}" type="presParOf" srcId="{90BD2116-8BD9-4A0F-A3E7-202C990A79E5}" destId="{58D7A925-B94E-4805-8B76-F1DEBAC0DAAB}" srcOrd="1" destOrd="0" presId="urn:microsoft.com/office/officeart/2005/8/layout/hList1"/>
    <dgm:cxn modelId="{E5D16E2C-09EB-4AE6-8032-A1B216316CCC}" type="presParOf" srcId="{90BD2116-8BD9-4A0F-A3E7-202C990A79E5}" destId="{3548E2F4-110F-4B2B-A2CC-98D33F1DE399}" srcOrd="2" destOrd="0" presId="urn:microsoft.com/office/officeart/2005/8/layout/hList1"/>
    <dgm:cxn modelId="{DDB0A86C-9E14-46EF-A316-0F0605A3FA40}" type="presParOf" srcId="{3548E2F4-110F-4B2B-A2CC-98D33F1DE399}" destId="{60AC91C1-0ADC-419C-9C56-B69AA6AAE522}" srcOrd="0" destOrd="0" presId="urn:microsoft.com/office/officeart/2005/8/layout/hList1"/>
    <dgm:cxn modelId="{7B8EFD65-70C6-44B7-8B72-468F0D373F35}" type="presParOf" srcId="{3548E2F4-110F-4B2B-A2CC-98D33F1DE399}" destId="{F65E8DB7-B4EE-4AC5-8303-50328BBE10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C3BC64-DDC8-44F6-A5EE-4B80D6EB69E9}" type="doc">
      <dgm:prSet loTypeId="urn:microsoft.com/office/officeart/2005/8/layout/hProcess10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89F996-4865-4D82-ADE3-8364B8268EDE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1. Подготовка и утверждение уполномоченным органом схемы расположения ЗУ</a:t>
          </a:r>
          <a:endParaRPr lang="ru-RU" sz="12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64CF4C99-3901-4FFE-BC32-4D135B508A25}" type="parTrans" cxnId="{9754C3EE-9C87-4F74-B9C1-D45D419CAAA9}">
      <dgm:prSet/>
      <dgm:spPr/>
      <dgm:t>
        <a:bodyPr/>
        <a:lstStyle/>
        <a:p>
          <a:endParaRPr lang="ru-RU"/>
        </a:p>
      </dgm:t>
    </dgm:pt>
    <dgm:pt modelId="{84909791-9DF3-4BF1-8663-D2DA139BB5AA}" type="sibTrans" cxnId="{9754C3EE-9C87-4F74-B9C1-D45D419CAAA9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D897521C-B6CB-447D-9C9C-79AF5076D2B7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dirty="0" smtClean="0"/>
            <a:t>если ЗУ предстоит образовать</a:t>
          </a:r>
          <a:endParaRPr lang="ru-RU" sz="1200" dirty="0"/>
        </a:p>
      </dgm:t>
    </dgm:pt>
    <dgm:pt modelId="{3E8D561D-670A-4D5F-A288-3B1BD59EECFA}" type="parTrans" cxnId="{4B90E0AA-6DD4-4CDD-B541-F79881E951BC}">
      <dgm:prSet/>
      <dgm:spPr/>
      <dgm:t>
        <a:bodyPr/>
        <a:lstStyle/>
        <a:p>
          <a:endParaRPr lang="ru-RU"/>
        </a:p>
      </dgm:t>
    </dgm:pt>
    <dgm:pt modelId="{424C1727-3172-40F1-829E-A34103A400BB}" type="sibTrans" cxnId="{4B90E0AA-6DD4-4CDD-B541-F79881E951BC}">
      <dgm:prSet/>
      <dgm:spPr/>
      <dgm:t>
        <a:bodyPr/>
        <a:lstStyle/>
        <a:p>
          <a:endParaRPr lang="ru-RU"/>
        </a:p>
      </dgm:t>
    </dgm:pt>
    <dgm:pt modelId="{79643782-7874-411B-A903-84761E78B688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dirty="0" smtClean="0"/>
            <a:t>если отсутствует утвержденный проект межевания территории</a:t>
          </a:r>
          <a:endParaRPr lang="ru-RU" sz="1200" dirty="0"/>
        </a:p>
      </dgm:t>
    </dgm:pt>
    <dgm:pt modelId="{6A377DED-D588-410B-BCCD-F16B2AB90DD0}" type="parTrans" cxnId="{3D4E782F-4030-4B00-A3FB-53FE6F3FA32A}">
      <dgm:prSet/>
      <dgm:spPr/>
      <dgm:t>
        <a:bodyPr/>
        <a:lstStyle/>
        <a:p>
          <a:endParaRPr lang="ru-RU"/>
        </a:p>
      </dgm:t>
    </dgm:pt>
    <dgm:pt modelId="{E99EC3F4-1FDC-47F1-B73D-42D3CD243919}" type="sibTrans" cxnId="{3D4E782F-4030-4B00-A3FB-53FE6F3FA32A}">
      <dgm:prSet/>
      <dgm:spPr/>
      <dgm:t>
        <a:bodyPr/>
        <a:lstStyle/>
        <a:p>
          <a:endParaRPr lang="ru-RU"/>
        </a:p>
      </dgm:t>
    </dgm:pt>
    <dgm:pt modelId="{D634C8AF-D6F0-41C5-B079-E84D533E3A9A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2. Обеспечение уполномоченным органом выполнения в отношении ЗУ кадастровых работ</a:t>
          </a:r>
        </a:p>
      </dgm:t>
    </dgm:pt>
    <dgm:pt modelId="{EF08F038-F69F-4954-BB23-974B71A81F8B}" type="parTrans" cxnId="{31BC6261-1D90-4E9E-9A7A-DB8692E37428}">
      <dgm:prSet/>
      <dgm:spPr/>
      <dgm:t>
        <a:bodyPr/>
        <a:lstStyle/>
        <a:p>
          <a:endParaRPr lang="ru-RU"/>
        </a:p>
      </dgm:t>
    </dgm:pt>
    <dgm:pt modelId="{2335DB99-3E37-4CF4-9764-C7127EE96B22}" type="sibTrans" cxnId="{31BC6261-1D90-4E9E-9A7A-DB8692E37428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DAA20301-36B2-49C3-A33B-7FF27D177DFD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dirty="0" smtClean="0"/>
            <a:t>Проект межевания территории</a:t>
          </a:r>
          <a:endParaRPr lang="ru-RU" sz="1200" dirty="0"/>
        </a:p>
      </dgm:t>
    </dgm:pt>
    <dgm:pt modelId="{C64364F3-5A36-4DE6-BB97-ECAA47295AF5}" type="parTrans" cxnId="{20EDF327-6318-4790-AFC0-99A066704C93}">
      <dgm:prSet/>
      <dgm:spPr/>
      <dgm:t>
        <a:bodyPr/>
        <a:lstStyle/>
        <a:p>
          <a:endParaRPr lang="ru-RU"/>
        </a:p>
      </dgm:t>
    </dgm:pt>
    <dgm:pt modelId="{F1F524C5-AA13-43A9-91A9-702764AF1DE1}" type="sibTrans" cxnId="{20EDF327-6318-4790-AFC0-99A066704C93}">
      <dgm:prSet/>
      <dgm:spPr/>
      <dgm:t>
        <a:bodyPr/>
        <a:lstStyle/>
        <a:p>
          <a:endParaRPr lang="ru-RU"/>
        </a:p>
      </dgm:t>
    </dgm:pt>
    <dgm:pt modelId="{3AD9F39B-9480-48CE-9A58-6184B281E0A1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dirty="0" smtClean="0"/>
            <a:t>Схема расположения ЗУ</a:t>
          </a:r>
          <a:endParaRPr lang="ru-RU" sz="1200" dirty="0"/>
        </a:p>
      </dgm:t>
    </dgm:pt>
    <dgm:pt modelId="{604725E1-3471-41AE-BE15-175542B166B6}" type="parTrans" cxnId="{B02883B1-757F-402A-B445-5ECE67A45EE8}">
      <dgm:prSet/>
      <dgm:spPr/>
      <dgm:t>
        <a:bodyPr/>
        <a:lstStyle/>
        <a:p>
          <a:endParaRPr lang="ru-RU"/>
        </a:p>
      </dgm:t>
    </dgm:pt>
    <dgm:pt modelId="{53654D19-5320-4344-B5AB-CE5E6A9113FD}" type="sibTrans" cxnId="{B02883B1-757F-402A-B445-5ECE67A45EE8}">
      <dgm:prSet/>
      <dgm:spPr/>
      <dgm:t>
        <a:bodyPr/>
        <a:lstStyle/>
        <a:p>
          <a:endParaRPr lang="ru-RU"/>
        </a:p>
      </dgm:t>
    </dgm:pt>
    <dgm:pt modelId="{D2097343-32BC-4940-839F-3853E68CDEF9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3. Осуществление ГКУ ЗУ, а также ГРП на него (если  на исходный ЗУ зарегистрировано право)</a:t>
          </a:r>
          <a:endParaRPr lang="ru-RU" sz="12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C4482A3-3756-4491-96CE-904FC57F3FA6}" type="parTrans" cxnId="{3CD4312A-B6CB-46F1-80A4-0B47AD44D7E1}">
      <dgm:prSet/>
      <dgm:spPr/>
      <dgm:t>
        <a:bodyPr/>
        <a:lstStyle/>
        <a:p>
          <a:endParaRPr lang="ru-RU"/>
        </a:p>
      </dgm:t>
    </dgm:pt>
    <dgm:pt modelId="{FB96C660-3BFA-40CD-91C7-CE3A89B88DE8}" type="sibTrans" cxnId="{3CD4312A-B6CB-46F1-80A4-0B47AD44D7E1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012C81DB-1A00-489C-ABC5-C7A16A1FFBC2}">
      <dgm:prSet phldrT="[Текст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ru-RU" sz="12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4. Принятие решения о проведении аукциона</a:t>
          </a:r>
          <a:endParaRPr lang="ru-RU" sz="12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C3C2B41-C310-40FC-B555-050A165A049B}" type="parTrans" cxnId="{B6736AC3-3A53-43B7-83F2-3A94BCB58BC9}">
      <dgm:prSet/>
      <dgm:spPr/>
      <dgm:t>
        <a:bodyPr/>
        <a:lstStyle/>
        <a:p>
          <a:endParaRPr lang="ru-RU"/>
        </a:p>
      </dgm:t>
    </dgm:pt>
    <dgm:pt modelId="{5484D160-EE47-4D9E-9E2E-1E06DABFCB69}" type="sibTrans" cxnId="{B6736AC3-3A53-43B7-83F2-3A94BCB58BC9}">
      <dgm:prSet/>
      <dgm:spPr/>
      <dgm:t>
        <a:bodyPr/>
        <a:lstStyle/>
        <a:p>
          <a:endParaRPr lang="ru-RU"/>
        </a:p>
      </dgm:t>
    </dgm:pt>
    <dgm:pt modelId="{E5632C05-2F8B-4F99-A7C1-A5EC224168D1}">
      <dgm:prSet phldrT="[Текст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5FE9CC6E-0D57-4E13-96B0-355146947DFF}" type="parTrans" cxnId="{15EF9DC2-DDF8-4D01-B352-4411C3840AC2}">
      <dgm:prSet/>
      <dgm:spPr/>
      <dgm:t>
        <a:bodyPr/>
        <a:lstStyle/>
        <a:p>
          <a:endParaRPr lang="ru-RU"/>
        </a:p>
      </dgm:t>
    </dgm:pt>
    <dgm:pt modelId="{1ED69291-B2ED-4D1F-B18D-85F5BB66534C}" type="sibTrans" cxnId="{15EF9DC2-DDF8-4D01-B352-4411C3840AC2}">
      <dgm:prSet/>
      <dgm:spPr/>
      <dgm:t>
        <a:bodyPr/>
        <a:lstStyle/>
        <a:p>
          <a:endParaRPr lang="ru-RU"/>
        </a:p>
      </dgm:t>
    </dgm:pt>
    <dgm:pt modelId="{53CF96CF-489F-432E-AB94-8BBC8E35A23D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A6DDEDB2-6124-493C-AEA4-F179D7D11FFF}" type="parTrans" cxnId="{0604677C-400E-449B-A740-A0163F711334}">
      <dgm:prSet/>
      <dgm:spPr/>
      <dgm:t>
        <a:bodyPr/>
        <a:lstStyle/>
        <a:p>
          <a:endParaRPr lang="ru-RU"/>
        </a:p>
      </dgm:t>
    </dgm:pt>
    <dgm:pt modelId="{65D23A7A-1C7B-4ADF-B473-33F1A7E34CC8}" type="sibTrans" cxnId="{0604677C-400E-449B-A740-A0163F711334}">
      <dgm:prSet/>
      <dgm:spPr/>
      <dgm:t>
        <a:bodyPr/>
        <a:lstStyle/>
        <a:p>
          <a:endParaRPr lang="ru-RU"/>
        </a:p>
      </dgm:t>
    </dgm:pt>
    <dgm:pt modelId="{6B7E09BB-C4E6-405C-8A59-FA79DDAC58D4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r>
            <a:rPr lang="ru-RU" sz="1200" dirty="0" smtClean="0"/>
            <a:t>Заявление о ГКУ от уполномоченного органа</a:t>
          </a:r>
          <a:endParaRPr lang="ru-RU" sz="1200" dirty="0"/>
        </a:p>
      </dgm:t>
    </dgm:pt>
    <dgm:pt modelId="{F2510199-FE83-4F0F-8212-77C6EA6E7EB3}" type="parTrans" cxnId="{30ADADCA-CDB2-4147-89E8-1F348E572C48}">
      <dgm:prSet/>
      <dgm:spPr/>
      <dgm:t>
        <a:bodyPr/>
        <a:lstStyle/>
        <a:p>
          <a:endParaRPr lang="ru-RU"/>
        </a:p>
      </dgm:t>
    </dgm:pt>
    <dgm:pt modelId="{ACAA8F26-F041-4DEB-AFD5-69777B367B39}" type="sibTrans" cxnId="{30ADADCA-CDB2-4147-89E8-1F348E572C48}">
      <dgm:prSet/>
      <dgm:spPr/>
      <dgm:t>
        <a:bodyPr/>
        <a:lstStyle/>
        <a:p>
          <a:endParaRPr lang="ru-RU"/>
        </a:p>
      </dgm:t>
    </dgm:pt>
    <dgm:pt modelId="{729DADC5-4D2F-4F06-97DB-4EB8C81E1A9B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1A764BBF-AC71-4360-AD55-AAB8975CC373}" type="parTrans" cxnId="{EA788BC6-9C42-476E-9E0D-280F3D4E4788}">
      <dgm:prSet/>
      <dgm:spPr/>
      <dgm:t>
        <a:bodyPr/>
        <a:lstStyle/>
        <a:p>
          <a:endParaRPr lang="ru-RU"/>
        </a:p>
      </dgm:t>
    </dgm:pt>
    <dgm:pt modelId="{BF9852F3-822D-4980-9FC4-487E4F03A437}" type="sibTrans" cxnId="{EA788BC6-9C42-476E-9E0D-280F3D4E4788}">
      <dgm:prSet/>
      <dgm:spPr/>
      <dgm:t>
        <a:bodyPr/>
        <a:lstStyle/>
        <a:p>
          <a:endParaRPr lang="ru-RU"/>
        </a:p>
      </dgm:t>
    </dgm:pt>
    <dgm:pt modelId="{FB3117B0-70CF-4118-81C8-06868F8BE3ED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A1DF5C19-8252-4145-9626-C1F37CC36D31}" type="parTrans" cxnId="{9AE04A00-0197-497C-AB35-869BD3A35F1E}">
      <dgm:prSet/>
      <dgm:spPr/>
      <dgm:t>
        <a:bodyPr/>
        <a:lstStyle/>
        <a:p>
          <a:endParaRPr lang="ru-RU"/>
        </a:p>
      </dgm:t>
    </dgm:pt>
    <dgm:pt modelId="{EBDAE0C5-881C-4116-863F-245FD74D8981}" type="sibTrans" cxnId="{9AE04A00-0197-497C-AB35-869BD3A35F1E}">
      <dgm:prSet/>
      <dgm:spPr/>
      <dgm:t>
        <a:bodyPr/>
        <a:lstStyle/>
        <a:p>
          <a:endParaRPr lang="ru-RU"/>
        </a:p>
      </dgm:t>
    </dgm:pt>
    <dgm:pt modelId="{7FB5CEEC-7F21-4F5C-ACF7-236F50B537CA}">
      <dgm:prSet phldrT="[Текст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83F94D7B-B07A-49FB-91B7-3B8EAF597EAB}" type="parTrans" cxnId="{1E8F141D-C464-4173-B60E-5E57F114557C}">
      <dgm:prSet/>
      <dgm:spPr/>
      <dgm:t>
        <a:bodyPr/>
        <a:lstStyle/>
        <a:p>
          <a:endParaRPr lang="ru-RU"/>
        </a:p>
      </dgm:t>
    </dgm:pt>
    <dgm:pt modelId="{86C25B42-F8B1-424E-8C33-31B465131284}" type="sibTrans" cxnId="{1E8F141D-C464-4173-B60E-5E57F114557C}">
      <dgm:prSet/>
      <dgm:spPr/>
      <dgm:t>
        <a:bodyPr/>
        <a:lstStyle/>
        <a:p>
          <a:endParaRPr lang="ru-RU"/>
        </a:p>
      </dgm:t>
    </dgm:pt>
    <dgm:pt modelId="{EB62CECD-6842-4927-B9E8-BD16FB42B820}">
      <dgm:prSet phldrT="[Текст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054DEAE8-B11E-4640-B4C3-BA04554C813C}" type="parTrans" cxnId="{FE308435-1EFD-4FCE-8B37-3E033C176290}">
      <dgm:prSet/>
      <dgm:spPr/>
      <dgm:t>
        <a:bodyPr/>
        <a:lstStyle/>
        <a:p>
          <a:endParaRPr lang="ru-RU"/>
        </a:p>
      </dgm:t>
    </dgm:pt>
    <dgm:pt modelId="{868331D3-732A-4B29-A214-57FAB4EC27A0}" type="sibTrans" cxnId="{FE308435-1EFD-4FCE-8B37-3E033C176290}">
      <dgm:prSet/>
      <dgm:spPr/>
      <dgm:t>
        <a:bodyPr/>
        <a:lstStyle/>
        <a:p>
          <a:endParaRPr lang="ru-RU"/>
        </a:p>
      </dgm:t>
    </dgm:pt>
    <dgm:pt modelId="{33E99CC0-B56E-4215-A47A-06EE71522A15}">
      <dgm:prSet phldrT="[Текст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r>
            <a:rPr lang="ru-RU" sz="1200" dirty="0" smtClean="0"/>
            <a:t>Уполномоченный орган</a:t>
          </a:r>
          <a:endParaRPr lang="ru-RU" sz="1200" dirty="0"/>
        </a:p>
      </dgm:t>
    </dgm:pt>
    <dgm:pt modelId="{8236A770-31D4-480F-B431-C1C4A7276C1E}" type="parTrans" cxnId="{AA808415-3A2A-4783-9EC1-450CA440FCCB}">
      <dgm:prSet/>
      <dgm:spPr/>
      <dgm:t>
        <a:bodyPr/>
        <a:lstStyle/>
        <a:p>
          <a:endParaRPr lang="ru-RU"/>
        </a:p>
      </dgm:t>
    </dgm:pt>
    <dgm:pt modelId="{DE2D28D9-5B3C-4BC2-BBF1-DC31425AB99A}" type="sibTrans" cxnId="{AA808415-3A2A-4783-9EC1-450CA440FCCB}">
      <dgm:prSet/>
      <dgm:spPr/>
      <dgm:t>
        <a:bodyPr/>
        <a:lstStyle/>
        <a:p>
          <a:endParaRPr lang="ru-RU"/>
        </a:p>
      </dgm:t>
    </dgm:pt>
    <dgm:pt modelId="{0B72D844-9CB5-49B4-9FE3-36771C73778E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25F429FF-116B-42E2-84B1-E1F087AF6EE1}" type="parTrans" cxnId="{B0BBD8B2-FC76-4991-BB2B-50BF702BD7DC}">
      <dgm:prSet/>
      <dgm:spPr/>
      <dgm:t>
        <a:bodyPr/>
        <a:lstStyle/>
        <a:p>
          <a:endParaRPr lang="ru-RU"/>
        </a:p>
      </dgm:t>
    </dgm:pt>
    <dgm:pt modelId="{37AC2A48-50CA-4B7E-B19A-ECDF8749B04E}" type="sibTrans" cxnId="{B0BBD8B2-FC76-4991-BB2B-50BF702BD7DC}">
      <dgm:prSet/>
      <dgm:spPr/>
      <dgm:t>
        <a:bodyPr/>
        <a:lstStyle/>
        <a:p>
          <a:endParaRPr lang="ru-RU"/>
        </a:p>
      </dgm:t>
    </dgm:pt>
    <dgm:pt modelId="{E7B0988E-FE9E-4906-B667-0302B67C5E0A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1A93065D-2B50-4326-872C-645C2B95A1FE}" type="parTrans" cxnId="{162B7AFD-1DD2-4F1D-BC7F-083D5E2D32F1}">
      <dgm:prSet/>
      <dgm:spPr/>
      <dgm:t>
        <a:bodyPr/>
        <a:lstStyle/>
        <a:p>
          <a:endParaRPr lang="ru-RU"/>
        </a:p>
      </dgm:t>
    </dgm:pt>
    <dgm:pt modelId="{D4E95660-62A7-407F-B1D3-FD9D179E406E}" type="sibTrans" cxnId="{162B7AFD-1DD2-4F1D-BC7F-083D5E2D32F1}">
      <dgm:prSet/>
      <dgm:spPr/>
      <dgm:t>
        <a:bodyPr/>
        <a:lstStyle/>
        <a:p>
          <a:endParaRPr lang="ru-RU"/>
        </a:p>
      </dgm:t>
    </dgm:pt>
    <dgm:pt modelId="{14954087-5413-4848-849F-9E4FCFA54464}">
      <dgm:prSet phldrT="[Текст]" custT="1"/>
      <dgm:spPr/>
      <dgm:t>
        <a:bodyPr/>
        <a:lstStyle/>
        <a:p>
          <a:pPr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2DB588F0-6C17-4AF6-9088-D4BD1B302629}" type="parTrans" cxnId="{C4A82399-641F-4A0A-87E0-125B4284937B}">
      <dgm:prSet/>
      <dgm:spPr/>
      <dgm:t>
        <a:bodyPr/>
        <a:lstStyle/>
        <a:p>
          <a:endParaRPr lang="ru-RU"/>
        </a:p>
      </dgm:t>
    </dgm:pt>
    <dgm:pt modelId="{D1B2D501-3937-4021-9FA7-E67C886B0650}" type="sibTrans" cxnId="{C4A82399-641F-4A0A-87E0-125B4284937B}">
      <dgm:prSet/>
      <dgm:spPr/>
      <dgm:t>
        <a:bodyPr/>
        <a:lstStyle/>
        <a:p>
          <a:endParaRPr lang="ru-RU"/>
        </a:p>
      </dgm:t>
    </dgm:pt>
    <dgm:pt modelId="{9A34C3AA-878A-4AB5-BBA6-DAA6D5F7D349}">
      <dgm:prSet phldrT="[Текст]" custT="1"/>
      <dgm:spPr/>
      <dgm:t>
        <a:bodyPr/>
        <a:lstStyle/>
        <a:p>
          <a:pPr algn="l">
            <a:lnSpc>
              <a:spcPct val="80000"/>
            </a:lnSpc>
            <a:spcAft>
              <a:spcPts val="0"/>
            </a:spcAft>
          </a:pPr>
          <a:endParaRPr lang="ru-RU" sz="1200" dirty="0"/>
        </a:p>
      </dgm:t>
    </dgm:pt>
    <dgm:pt modelId="{A7D7A17A-D4CA-4465-9919-8F97DA14DA83}" type="parTrans" cxnId="{817842D6-CDD4-4015-BD2F-660E32AE50F4}">
      <dgm:prSet/>
      <dgm:spPr/>
      <dgm:t>
        <a:bodyPr/>
        <a:lstStyle/>
        <a:p>
          <a:endParaRPr lang="ru-RU"/>
        </a:p>
      </dgm:t>
    </dgm:pt>
    <dgm:pt modelId="{90505F43-B1C2-4A97-9B5A-75830C31A726}" type="sibTrans" cxnId="{817842D6-CDD4-4015-BD2F-660E32AE50F4}">
      <dgm:prSet/>
      <dgm:spPr/>
      <dgm:t>
        <a:bodyPr/>
        <a:lstStyle/>
        <a:p>
          <a:endParaRPr lang="ru-RU"/>
        </a:p>
      </dgm:t>
    </dgm:pt>
    <dgm:pt modelId="{1350163C-5799-40DC-BABE-F9A7F8F2540E}" type="pres">
      <dgm:prSet presAssocID="{76C3BC64-DDC8-44F6-A5EE-4B80D6EB69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74654-A5FD-4A96-BC46-7682C5BCA9E3}" type="pres">
      <dgm:prSet presAssocID="{6689F996-4865-4D82-ADE3-8364B8268EDE}" presName="composite" presStyleCnt="0"/>
      <dgm:spPr/>
    </dgm:pt>
    <dgm:pt modelId="{B1F3DBBE-9ADC-4FA4-8250-8A8DBB75C4E2}" type="pres">
      <dgm:prSet presAssocID="{6689F996-4865-4D82-ADE3-8364B8268EDE}" presName="imagSh" presStyleLbl="bgImgPlace1" presStyleIdx="0" presStyleCnt="4" custScaleX="164356" custScaleY="126785" custLinFactNeighborX="21721" custLinFactNeighborY="-94285"/>
      <dgm:spPr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ED3528-66CC-435A-BA6A-1B271E3DBF44}" type="pres">
      <dgm:prSet presAssocID="{6689F996-4865-4D82-ADE3-8364B8268EDE}" presName="txNode" presStyleLbl="node1" presStyleIdx="0" presStyleCnt="4" custScaleX="175165" custScaleY="261543" custLinFactNeighborX="6359" custLinFactNeighborY="272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7C4C02A-D4FE-4C8E-9AB8-B5761FE0E07A}" type="pres">
      <dgm:prSet presAssocID="{84909791-9DF3-4BF1-8663-D2DA139BB5A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08FBCDF-1CB1-4044-92DE-8458DD800F1F}" type="pres">
      <dgm:prSet presAssocID="{84909791-9DF3-4BF1-8663-D2DA139BB5AA}" presName="connTx" presStyleLbl="sibTrans2D1" presStyleIdx="0" presStyleCnt="3"/>
      <dgm:spPr/>
      <dgm:t>
        <a:bodyPr/>
        <a:lstStyle/>
        <a:p>
          <a:endParaRPr lang="ru-RU"/>
        </a:p>
      </dgm:t>
    </dgm:pt>
    <dgm:pt modelId="{F8AD667B-7660-47E0-9E78-BCDBDC39D9D4}" type="pres">
      <dgm:prSet presAssocID="{D634C8AF-D6F0-41C5-B079-E84D533E3A9A}" presName="composite" presStyleCnt="0"/>
      <dgm:spPr/>
    </dgm:pt>
    <dgm:pt modelId="{67707A47-4973-491C-B7A2-18E88B7E89C6}" type="pres">
      <dgm:prSet presAssocID="{D634C8AF-D6F0-41C5-B079-E84D533E3A9A}" presName="imagSh" presStyleLbl="bgImgPlace1" presStyleIdx="1" presStyleCnt="4" custScaleX="164356" custScaleY="126785" custLinFactNeighborX="14237" custLinFactNeighborY="-94285"/>
      <dgm:spPr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CD1880-6451-42ED-A0BE-8C115D48AD5C}" type="pres">
      <dgm:prSet presAssocID="{D634C8AF-D6F0-41C5-B079-E84D533E3A9A}" presName="txNode" presStyleLbl="node1" presStyleIdx="1" presStyleCnt="4" custScaleX="175165" custScaleY="261543" custLinFactNeighborX="6359" custLinFactNeighborY="272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43F2475-398E-4C55-AB12-BB82E04A20D9}" type="pres">
      <dgm:prSet presAssocID="{2335DB99-3E37-4CF4-9764-C7127EE96B2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7A35EBB8-158E-48D1-8DFB-CC6BBE31F9AB}" type="pres">
      <dgm:prSet presAssocID="{2335DB99-3E37-4CF4-9764-C7127EE96B22}" presName="connTx" presStyleLbl="sibTrans2D1" presStyleIdx="1" presStyleCnt="3"/>
      <dgm:spPr/>
      <dgm:t>
        <a:bodyPr/>
        <a:lstStyle/>
        <a:p>
          <a:endParaRPr lang="ru-RU"/>
        </a:p>
      </dgm:t>
    </dgm:pt>
    <dgm:pt modelId="{30C58476-A339-4A35-9EC9-093C3E7673B9}" type="pres">
      <dgm:prSet presAssocID="{D2097343-32BC-4940-839F-3853E68CDEF9}" presName="composite" presStyleCnt="0"/>
      <dgm:spPr/>
    </dgm:pt>
    <dgm:pt modelId="{5E2904B4-9119-4D90-B3EB-4CB4ED369BAE}" type="pres">
      <dgm:prSet presAssocID="{D2097343-32BC-4940-839F-3853E68CDEF9}" presName="imagSh" presStyleLbl="bgImgPlace1" presStyleIdx="2" presStyleCnt="4" custScaleX="164356" custScaleY="126785" custLinFactNeighborX="14237" custLinFactNeighborY="-94285"/>
      <dgm:spPr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BC41113-646E-4846-9B9C-7DC3912524ED}" type="pres">
      <dgm:prSet presAssocID="{D2097343-32BC-4940-839F-3853E68CDEF9}" presName="txNode" presStyleLbl="node1" presStyleIdx="2" presStyleCnt="4" custScaleX="195433" custScaleY="261543" custLinFactNeighborX="6359" custLinFactNeighborY="272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54C0C2D-DD63-4537-B54A-5E0A517FE359}" type="pres">
      <dgm:prSet presAssocID="{FB96C660-3BFA-40CD-91C7-CE3A89B88DE8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D1AE40B-4FB9-4AFF-AD84-E75FA606BFE6}" type="pres">
      <dgm:prSet presAssocID="{FB96C660-3BFA-40CD-91C7-CE3A89B88DE8}" presName="connTx" presStyleLbl="sibTrans2D1" presStyleIdx="2" presStyleCnt="3"/>
      <dgm:spPr/>
      <dgm:t>
        <a:bodyPr/>
        <a:lstStyle/>
        <a:p>
          <a:endParaRPr lang="ru-RU"/>
        </a:p>
      </dgm:t>
    </dgm:pt>
    <dgm:pt modelId="{8C0087ED-A144-4D5D-B124-2CFCAC933FCF}" type="pres">
      <dgm:prSet presAssocID="{012C81DB-1A00-489C-ABC5-C7A16A1FFBC2}" presName="composite" presStyleCnt="0"/>
      <dgm:spPr/>
    </dgm:pt>
    <dgm:pt modelId="{6F5D00B7-D71C-4C01-89A4-DB61AEC3286B}" type="pres">
      <dgm:prSet presAssocID="{012C81DB-1A00-489C-ABC5-C7A16A1FFBC2}" presName="imagSh" presStyleLbl="bgImgPlace1" presStyleIdx="3" presStyleCnt="4" custScaleX="164356" custScaleY="126785" custLinFactNeighborX="14237" custLinFactNeighborY="-94285"/>
      <dgm:spPr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3998EC1-92F1-40C2-8C93-6A76C77E9D1A}" type="pres">
      <dgm:prSet presAssocID="{012C81DB-1A00-489C-ABC5-C7A16A1FFBC2}" presName="txNode" presStyleLbl="node1" presStyleIdx="3" presStyleCnt="4" custScaleX="175165" custScaleY="261543" custLinFactNeighborX="6359" custLinFactNeighborY="2728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9754C3EE-9C87-4F74-B9C1-D45D419CAAA9}" srcId="{76C3BC64-DDC8-44F6-A5EE-4B80D6EB69E9}" destId="{6689F996-4865-4D82-ADE3-8364B8268EDE}" srcOrd="0" destOrd="0" parTransId="{64CF4C99-3901-4FFE-BC32-4D135B508A25}" sibTransId="{84909791-9DF3-4BF1-8663-D2DA139BB5AA}"/>
    <dgm:cxn modelId="{CC531C0B-CA27-4602-9C8F-8ACE155E9024}" type="presOf" srcId="{7FB5CEEC-7F21-4F5C-ACF7-236F50B537CA}" destId="{83998EC1-92F1-40C2-8C93-6A76C77E9D1A}" srcOrd="0" destOrd="2" presId="urn:microsoft.com/office/officeart/2005/8/layout/hProcess10"/>
    <dgm:cxn modelId="{BBEDFB3F-F019-4CA3-8787-176B638ED946}" type="presOf" srcId="{76C3BC64-DDC8-44F6-A5EE-4B80D6EB69E9}" destId="{1350163C-5799-40DC-BABE-F9A7F8F2540E}" srcOrd="0" destOrd="0" presId="urn:microsoft.com/office/officeart/2005/8/layout/hProcess10"/>
    <dgm:cxn modelId="{769E199A-3683-4473-A04E-4DD1B4AF063D}" type="presOf" srcId="{FB96C660-3BFA-40CD-91C7-CE3A89B88DE8}" destId="{6D1AE40B-4FB9-4AFF-AD84-E75FA606BFE6}" srcOrd="1" destOrd="0" presId="urn:microsoft.com/office/officeart/2005/8/layout/hProcess10"/>
    <dgm:cxn modelId="{817842D6-CDD4-4015-BD2F-660E32AE50F4}" srcId="{012C81DB-1A00-489C-ABC5-C7A16A1FFBC2}" destId="{9A34C3AA-878A-4AB5-BBA6-DAA6D5F7D349}" srcOrd="2" destOrd="0" parTransId="{A7D7A17A-D4CA-4465-9919-8F97DA14DA83}" sibTransId="{90505F43-B1C2-4A97-9B5A-75830C31A726}"/>
    <dgm:cxn modelId="{3D4E782F-4030-4B00-A3FB-53FE6F3FA32A}" srcId="{6689F996-4865-4D82-ADE3-8364B8268EDE}" destId="{79643782-7874-411B-A903-84761E78B688}" srcOrd="3" destOrd="0" parTransId="{6A377DED-D588-410B-BCCD-F16B2AB90DD0}" sibTransId="{E99EC3F4-1FDC-47F1-B73D-42D3CD243919}"/>
    <dgm:cxn modelId="{BA655016-1B90-4E9E-A740-4542544DEC69}" type="presOf" srcId="{53CF96CF-489F-432E-AB94-8BBC8E35A23D}" destId="{FBC41113-646E-4846-9B9C-7DC3912524ED}" srcOrd="0" destOrd="2" presId="urn:microsoft.com/office/officeart/2005/8/layout/hProcess10"/>
    <dgm:cxn modelId="{9AE04A00-0197-497C-AB35-869BD3A35F1E}" srcId="{6689F996-4865-4D82-ADE3-8364B8268EDE}" destId="{FB3117B0-70CF-4118-81C8-06868F8BE3ED}" srcOrd="1" destOrd="0" parTransId="{A1DF5C19-8252-4145-9626-C1F37CC36D31}" sibTransId="{EBDAE0C5-881C-4116-863F-245FD74D8981}"/>
    <dgm:cxn modelId="{162B7AFD-1DD2-4F1D-BC7F-083D5E2D32F1}" srcId="{6689F996-4865-4D82-ADE3-8364B8268EDE}" destId="{E7B0988E-FE9E-4906-B667-0302B67C5E0A}" srcOrd="0" destOrd="0" parTransId="{1A93065D-2B50-4326-872C-645C2B95A1FE}" sibTransId="{D4E95660-62A7-407F-B1D3-FD9D179E406E}"/>
    <dgm:cxn modelId="{106CB235-FD1E-402F-BEEF-A09C209FDF0D}" type="presOf" srcId="{D634C8AF-D6F0-41C5-B079-E84D533E3A9A}" destId="{4FCD1880-6451-42ED-A0BE-8C115D48AD5C}" srcOrd="0" destOrd="0" presId="urn:microsoft.com/office/officeart/2005/8/layout/hProcess10"/>
    <dgm:cxn modelId="{30ADADCA-CDB2-4147-89E8-1F348E572C48}" srcId="{D2097343-32BC-4940-839F-3853E68CDEF9}" destId="{6B7E09BB-C4E6-405C-8A59-FA79DDAC58D4}" srcOrd="2" destOrd="0" parTransId="{F2510199-FE83-4F0F-8212-77C6EA6E7EB3}" sibTransId="{ACAA8F26-F041-4DEB-AFD5-69777B367B39}"/>
    <dgm:cxn modelId="{31BC6261-1D90-4E9E-9A7A-DB8692E37428}" srcId="{76C3BC64-DDC8-44F6-A5EE-4B80D6EB69E9}" destId="{D634C8AF-D6F0-41C5-B079-E84D533E3A9A}" srcOrd="1" destOrd="0" parTransId="{EF08F038-F69F-4954-BB23-974B71A81F8B}" sibTransId="{2335DB99-3E37-4CF4-9764-C7127EE96B22}"/>
    <dgm:cxn modelId="{B6736AC3-3A53-43B7-83F2-3A94BCB58BC9}" srcId="{76C3BC64-DDC8-44F6-A5EE-4B80D6EB69E9}" destId="{012C81DB-1A00-489C-ABC5-C7A16A1FFBC2}" srcOrd="3" destOrd="0" parTransId="{7C3C2B41-C310-40FC-B555-050A165A049B}" sibTransId="{5484D160-EE47-4D9E-9E2E-1E06DABFCB69}"/>
    <dgm:cxn modelId="{1EC8C8C7-E7C1-4190-B888-70E635B47476}" type="presOf" srcId="{0B72D844-9CB5-49B4-9FE3-36771C73778E}" destId="{FBC41113-646E-4846-9B9C-7DC3912524ED}" srcOrd="0" destOrd="1" presId="urn:microsoft.com/office/officeart/2005/8/layout/hProcess10"/>
    <dgm:cxn modelId="{12C0877E-4A3F-46E1-BE98-01BB37585A84}" type="presOf" srcId="{D2097343-32BC-4940-839F-3853E68CDEF9}" destId="{FBC41113-646E-4846-9B9C-7DC3912524ED}" srcOrd="0" destOrd="0" presId="urn:microsoft.com/office/officeart/2005/8/layout/hProcess10"/>
    <dgm:cxn modelId="{20EDF327-6318-4790-AFC0-99A066704C93}" srcId="{D634C8AF-D6F0-41C5-B079-E84D533E3A9A}" destId="{DAA20301-36B2-49C3-A33B-7FF27D177DFD}" srcOrd="2" destOrd="0" parTransId="{C64364F3-5A36-4DE6-BB97-ECAA47295AF5}" sibTransId="{F1F524C5-AA13-43A9-91A9-702764AF1DE1}"/>
    <dgm:cxn modelId="{5A075855-8A62-4C52-8E1C-1486A593A5A1}" type="presOf" srcId="{729DADC5-4D2F-4F06-97DB-4EB8C81E1A9B}" destId="{4FCD1880-6451-42ED-A0BE-8C115D48AD5C}" srcOrd="0" destOrd="2" presId="urn:microsoft.com/office/officeart/2005/8/layout/hProcess10"/>
    <dgm:cxn modelId="{EF91F106-66A1-4DE1-9884-423CD0E9232B}" type="presOf" srcId="{DAA20301-36B2-49C3-A33B-7FF27D177DFD}" destId="{4FCD1880-6451-42ED-A0BE-8C115D48AD5C}" srcOrd="0" destOrd="3" presId="urn:microsoft.com/office/officeart/2005/8/layout/hProcess10"/>
    <dgm:cxn modelId="{B58681EF-9A59-41CE-8154-A7DAD8093167}" type="presOf" srcId="{012C81DB-1A00-489C-ABC5-C7A16A1FFBC2}" destId="{83998EC1-92F1-40C2-8C93-6A76C77E9D1A}" srcOrd="0" destOrd="0" presId="urn:microsoft.com/office/officeart/2005/8/layout/hProcess10"/>
    <dgm:cxn modelId="{1E8F141D-C464-4173-B60E-5E57F114557C}" srcId="{012C81DB-1A00-489C-ABC5-C7A16A1FFBC2}" destId="{7FB5CEEC-7F21-4F5C-ACF7-236F50B537CA}" srcOrd="1" destOrd="0" parTransId="{83F94D7B-B07A-49FB-91B7-3B8EAF597EAB}" sibTransId="{86C25B42-F8B1-424E-8C33-31B465131284}"/>
    <dgm:cxn modelId="{C4A82399-641F-4A0A-87E0-125B4284937B}" srcId="{D634C8AF-D6F0-41C5-B079-E84D533E3A9A}" destId="{14954087-5413-4848-849F-9E4FCFA54464}" srcOrd="0" destOrd="0" parTransId="{2DB588F0-6C17-4AF6-9088-D4BD1B302629}" sibTransId="{D1B2D501-3937-4021-9FA7-E67C886B0650}"/>
    <dgm:cxn modelId="{B02883B1-757F-402A-B445-5ECE67A45EE8}" srcId="{D634C8AF-D6F0-41C5-B079-E84D533E3A9A}" destId="{3AD9F39B-9480-48CE-9A58-6184B281E0A1}" srcOrd="3" destOrd="0" parTransId="{604725E1-3471-41AE-BE15-175542B166B6}" sibTransId="{53654D19-5320-4344-B5AB-CE5E6A9113FD}"/>
    <dgm:cxn modelId="{C7935FA0-EB3C-484A-9DF6-6F59CC27F110}" type="presOf" srcId="{3AD9F39B-9480-48CE-9A58-6184B281E0A1}" destId="{4FCD1880-6451-42ED-A0BE-8C115D48AD5C}" srcOrd="0" destOrd="4" presId="urn:microsoft.com/office/officeart/2005/8/layout/hProcess10"/>
    <dgm:cxn modelId="{F76D75E5-4096-4371-AEE9-40524B8B2C7A}" type="presOf" srcId="{E5632C05-2F8B-4F99-A7C1-A5EC224168D1}" destId="{83998EC1-92F1-40C2-8C93-6A76C77E9D1A}" srcOrd="0" destOrd="1" presId="urn:microsoft.com/office/officeart/2005/8/layout/hProcess10"/>
    <dgm:cxn modelId="{74A9CEAC-E85F-4B3B-A1B4-04D7806DB890}" type="presOf" srcId="{33E99CC0-B56E-4215-A47A-06EE71522A15}" destId="{83998EC1-92F1-40C2-8C93-6A76C77E9D1A}" srcOrd="0" destOrd="5" presId="urn:microsoft.com/office/officeart/2005/8/layout/hProcess10"/>
    <dgm:cxn modelId="{14D71889-224A-4E45-A2B9-75BA4AEDD018}" type="presOf" srcId="{EB62CECD-6842-4927-B9E8-BD16FB42B820}" destId="{83998EC1-92F1-40C2-8C93-6A76C77E9D1A}" srcOrd="0" destOrd="4" presId="urn:microsoft.com/office/officeart/2005/8/layout/hProcess10"/>
    <dgm:cxn modelId="{3CD4312A-B6CB-46F1-80A4-0B47AD44D7E1}" srcId="{76C3BC64-DDC8-44F6-A5EE-4B80D6EB69E9}" destId="{D2097343-32BC-4940-839F-3853E68CDEF9}" srcOrd="2" destOrd="0" parTransId="{FC4482A3-3756-4491-96CE-904FC57F3FA6}" sibTransId="{FB96C660-3BFA-40CD-91C7-CE3A89B88DE8}"/>
    <dgm:cxn modelId="{3EB6DFF8-769C-4BB4-BECC-0A53E9AF5872}" type="presOf" srcId="{E7B0988E-FE9E-4906-B667-0302B67C5E0A}" destId="{16ED3528-66CC-435A-BA6A-1B271E3DBF44}" srcOrd="0" destOrd="1" presId="urn:microsoft.com/office/officeart/2005/8/layout/hProcess10"/>
    <dgm:cxn modelId="{8F33B8C6-86F9-41AC-A635-2EF96CA6EB09}" type="presOf" srcId="{84909791-9DF3-4BF1-8663-D2DA139BB5AA}" destId="{908FBCDF-1CB1-4044-92DE-8458DD800F1F}" srcOrd="1" destOrd="0" presId="urn:microsoft.com/office/officeart/2005/8/layout/hProcess10"/>
    <dgm:cxn modelId="{F2B71691-DDCC-4708-8D02-8DC616891A8B}" type="presOf" srcId="{FB3117B0-70CF-4118-81C8-06868F8BE3ED}" destId="{16ED3528-66CC-435A-BA6A-1B271E3DBF44}" srcOrd="0" destOrd="2" presId="urn:microsoft.com/office/officeart/2005/8/layout/hProcess10"/>
    <dgm:cxn modelId="{B0BBD8B2-FC76-4991-BB2B-50BF702BD7DC}" srcId="{D2097343-32BC-4940-839F-3853E68CDEF9}" destId="{0B72D844-9CB5-49B4-9FE3-36771C73778E}" srcOrd="0" destOrd="0" parTransId="{25F429FF-116B-42E2-84B1-E1F087AF6EE1}" sibTransId="{37AC2A48-50CA-4B7E-B19A-ECDF8749B04E}"/>
    <dgm:cxn modelId="{1A8B17C1-8436-4049-9A45-0E40F5C6D138}" type="presOf" srcId="{9A34C3AA-878A-4AB5-BBA6-DAA6D5F7D349}" destId="{83998EC1-92F1-40C2-8C93-6A76C77E9D1A}" srcOrd="0" destOrd="3" presId="urn:microsoft.com/office/officeart/2005/8/layout/hProcess10"/>
    <dgm:cxn modelId="{1013F359-CF2B-41BA-8F48-F874454D82E0}" type="presOf" srcId="{79643782-7874-411B-A903-84761E78B688}" destId="{16ED3528-66CC-435A-BA6A-1B271E3DBF44}" srcOrd="0" destOrd="4" presId="urn:microsoft.com/office/officeart/2005/8/layout/hProcess10"/>
    <dgm:cxn modelId="{0604677C-400E-449B-A740-A0163F711334}" srcId="{D2097343-32BC-4940-839F-3853E68CDEF9}" destId="{53CF96CF-489F-432E-AB94-8BBC8E35A23D}" srcOrd="1" destOrd="0" parTransId="{A6DDEDB2-6124-493C-AEA4-F179D7D11FFF}" sibTransId="{65D23A7A-1C7B-4ADF-B473-33F1A7E34CC8}"/>
    <dgm:cxn modelId="{15EF9DC2-DDF8-4D01-B352-4411C3840AC2}" srcId="{012C81DB-1A00-489C-ABC5-C7A16A1FFBC2}" destId="{E5632C05-2F8B-4F99-A7C1-A5EC224168D1}" srcOrd="0" destOrd="0" parTransId="{5FE9CC6E-0D57-4E13-96B0-355146947DFF}" sibTransId="{1ED69291-B2ED-4D1F-B18D-85F5BB66534C}"/>
    <dgm:cxn modelId="{3E6DB2D7-A765-4270-B94A-11F14248E4FE}" type="presOf" srcId="{D897521C-B6CB-447D-9C9C-79AF5076D2B7}" destId="{16ED3528-66CC-435A-BA6A-1B271E3DBF44}" srcOrd="0" destOrd="3" presId="urn:microsoft.com/office/officeart/2005/8/layout/hProcess10"/>
    <dgm:cxn modelId="{E8A15ABF-601D-487A-A956-E7944C608988}" type="presOf" srcId="{FB96C660-3BFA-40CD-91C7-CE3A89B88DE8}" destId="{154C0C2D-DD63-4537-B54A-5E0A517FE359}" srcOrd="0" destOrd="0" presId="urn:microsoft.com/office/officeart/2005/8/layout/hProcess10"/>
    <dgm:cxn modelId="{48BB1006-1563-4551-86C8-491A6E508C79}" type="presOf" srcId="{14954087-5413-4848-849F-9E4FCFA54464}" destId="{4FCD1880-6451-42ED-A0BE-8C115D48AD5C}" srcOrd="0" destOrd="1" presId="urn:microsoft.com/office/officeart/2005/8/layout/hProcess10"/>
    <dgm:cxn modelId="{85BD1F5F-EE53-4A68-AF8C-156F97932847}" type="presOf" srcId="{6689F996-4865-4D82-ADE3-8364B8268EDE}" destId="{16ED3528-66CC-435A-BA6A-1B271E3DBF44}" srcOrd="0" destOrd="0" presId="urn:microsoft.com/office/officeart/2005/8/layout/hProcess10"/>
    <dgm:cxn modelId="{FE308435-1EFD-4FCE-8B37-3E033C176290}" srcId="{012C81DB-1A00-489C-ABC5-C7A16A1FFBC2}" destId="{EB62CECD-6842-4927-B9E8-BD16FB42B820}" srcOrd="3" destOrd="0" parTransId="{054DEAE8-B11E-4640-B4C3-BA04554C813C}" sibTransId="{868331D3-732A-4B29-A214-57FAB4EC27A0}"/>
    <dgm:cxn modelId="{1B91E054-A8D8-4B3A-AA4E-BD811B6DB771}" type="presOf" srcId="{84909791-9DF3-4BF1-8663-D2DA139BB5AA}" destId="{E7C4C02A-D4FE-4C8E-9AB8-B5761FE0E07A}" srcOrd="0" destOrd="0" presId="urn:microsoft.com/office/officeart/2005/8/layout/hProcess10"/>
    <dgm:cxn modelId="{4B90E0AA-6DD4-4CDD-B541-F79881E951BC}" srcId="{6689F996-4865-4D82-ADE3-8364B8268EDE}" destId="{D897521C-B6CB-447D-9C9C-79AF5076D2B7}" srcOrd="2" destOrd="0" parTransId="{3E8D561D-670A-4D5F-A288-3B1BD59EECFA}" sibTransId="{424C1727-3172-40F1-829E-A34103A400BB}"/>
    <dgm:cxn modelId="{AB68AF8C-9EE2-4C68-9708-A221ACA8D654}" type="presOf" srcId="{2335DB99-3E37-4CF4-9764-C7127EE96B22}" destId="{F43F2475-398E-4C55-AB12-BB82E04A20D9}" srcOrd="0" destOrd="0" presId="urn:microsoft.com/office/officeart/2005/8/layout/hProcess10"/>
    <dgm:cxn modelId="{AA808415-3A2A-4783-9EC1-450CA440FCCB}" srcId="{012C81DB-1A00-489C-ABC5-C7A16A1FFBC2}" destId="{33E99CC0-B56E-4215-A47A-06EE71522A15}" srcOrd="4" destOrd="0" parTransId="{8236A770-31D4-480F-B431-C1C4A7276C1E}" sibTransId="{DE2D28D9-5B3C-4BC2-BBF1-DC31425AB99A}"/>
    <dgm:cxn modelId="{EA788BC6-9C42-476E-9E0D-280F3D4E4788}" srcId="{D634C8AF-D6F0-41C5-B079-E84D533E3A9A}" destId="{729DADC5-4D2F-4F06-97DB-4EB8C81E1A9B}" srcOrd="1" destOrd="0" parTransId="{1A764BBF-AC71-4360-AD55-AAB8975CC373}" sibTransId="{BF9852F3-822D-4980-9FC4-487E4F03A437}"/>
    <dgm:cxn modelId="{CD4EFBBB-98FC-48A6-97B2-BDB273D35B1A}" type="presOf" srcId="{2335DB99-3E37-4CF4-9764-C7127EE96B22}" destId="{7A35EBB8-158E-48D1-8DFB-CC6BBE31F9AB}" srcOrd="1" destOrd="0" presId="urn:microsoft.com/office/officeart/2005/8/layout/hProcess10"/>
    <dgm:cxn modelId="{242BDB0B-E914-4FAA-A64D-FBFC4754C4AA}" type="presOf" srcId="{6B7E09BB-C4E6-405C-8A59-FA79DDAC58D4}" destId="{FBC41113-646E-4846-9B9C-7DC3912524ED}" srcOrd="0" destOrd="3" presId="urn:microsoft.com/office/officeart/2005/8/layout/hProcess10"/>
    <dgm:cxn modelId="{5D93867A-D73E-41D4-BC32-CD52E20F237D}" type="presParOf" srcId="{1350163C-5799-40DC-BABE-F9A7F8F2540E}" destId="{3FB74654-A5FD-4A96-BC46-7682C5BCA9E3}" srcOrd="0" destOrd="0" presId="urn:microsoft.com/office/officeart/2005/8/layout/hProcess10"/>
    <dgm:cxn modelId="{3E1D0985-B571-464C-A09B-73287D261A8C}" type="presParOf" srcId="{3FB74654-A5FD-4A96-BC46-7682C5BCA9E3}" destId="{B1F3DBBE-9ADC-4FA4-8250-8A8DBB75C4E2}" srcOrd="0" destOrd="0" presId="urn:microsoft.com/office/officeart/2005/8/layout/hProcess10"/>
    <dgm:cxn modelId="{28D306CC-BEF9-4EC5-B529-46AF96C55E5D}" type="presParOf" srcId="{3FB74654-A5FD-4A96-BC46-7682C5BCA9E3}" destId="{16ED3528-66CC-435A-BA6A-1B271E3DBF44}" srcOrd="1" destOrd="0" presId="urn:microsoft.com/office/officeart/2005/8/layout/hProcess10"/>
    <dgm:cxn modelId="{F490D920-696E-4695-BDF6-F13DAF0C2ACB}" type="presParOf" srcId="{1350163C-5799-40DC-BABE-F9A7F8F2540E}" destId="{E7C4C02A-D4FE-4C8E-9AB8-B5761FE0E07A}" srcOrd="1" destOrd="0" presId="urn:microsoft.com/office/officeart/2005/8/layout/hProcess10"/>
    <dgm:cxn modelId="{539CC109-F292-4F27-AB6A-C977DBE376CB}" type="presParOf" srcId="{E7C4C02A-D4FE-4C8E-9AB8-B5761FE0E07A}" destId="{908FBCDF-1CB1-4044-92DE-8458DD800F1F}" srcOrd="0" destOrd="0" presId="urn:microsoft.com/office/officeart/2005/8/layout/hProcess10"/>
    <dgm:cxn modelId="{3018EE5F-054B-41B8-905C-3D6CA9DFF004}" type="presParOf" srcId="{1350163C-5799-40DC-BABE-F9A7F8F2540E}" destId="{F8AD667B-7660-47E0-9E78-BCDBDC39D9D4}" srcOrd="2" destOrd="0" presId="urn:microsoft.com/office/officeart/2005/8/layout/hProcess10"/>
    <dgm:cxn modelId="{DA5A17E8-014E-4D8A-B4D4-29FAEFA19CC6}" type="presParOf" srcId="{F8AD667B-7660-47E0-9E78-BCDBDC39D9D4}" destId="{67707A47-4973-491C-B7A2-18E88B7E89C6}" srcOrd="0" destOrd="0" presId="urn:microsoft.com/office/officeart/2005/8/layout/hProcess10"/>
    <dgm:cxn modelId="{75931E7C-29BE-44A6-9A36-6FE0258AEB8A}" type="presParOf" srcId="{F8AD667B-7660-47E0-9E78-BCDBDC39D9D4}" destId="{4FCD1880-6451-42ED-A0BE-8C115D48AD5C}" srcOrd="1" destOrd="0" presId="urn:microsoft.com/office/officeart/2005/8/layout/hProcess10"/>
    <dgm:cxn modelId="{4222A6B9-2CF5-48E6-884C-9AFCE089B1FE}" type="presParOf" srcId="{1350163C-5799-40DC-BABE-F9A7F8F2540E}" destId="{F43F2475-398E-4C55-AB12-BB82E04A20D9}" srcOrd="3" destOrd="0" presId="urn:microsoft.com/office/officeart/2005/8/layout/hProcess10"/>
    <dgm:cxn modelId="{FC10F5B4-3874-4B7D-B32F-C09A97FFC640}" type="presParOf" srcId="{F43F2475-398E-4C55-AB12-BB82E04A20D9}" destId="{7A35EBB8-158E-48D1-8DFB-CC6BBE31F9AB}" srcOrd="0" destOrd="0" presId="urn:microsoft.com/office/officeart/2005/8/layout/hProcess10"/>
    <dgm:cxn modelId="{D1C12536-06EE-42E0-8F19-5E2B1AA9DBD1}" type="presParOf" srcId="{1350163C-5799-40DC-BABE-F9A7F8F2540E}" destId="{30C58476-A339-4A35-9EC9-093C3E7673B9}" srcOrd="4" destOrd="0" presId="urn:microsoft.com/office/officeart/2005/8/layout/hProcess10"/>
    <dgm:cxn modelId="{22C9CC89-A28B-43FA-9456-5A8F9DF2E20D}" type="presParOf" srcId="{30C58476-A339-4A35-9EC9-093C3E7673B9}" destId="{5E2904B4-9119-4D90-B3EB-4CB4ED369BAE}" srcOrd="0" destOrd="0" presId="urn:microsoft.com/office/officeart/2005/8/layout/hProcess10"/>
    <dgm:cxn modelId="{D8684E2A-E419-4E9A-9D7C-4E855CB4EDA5}" type="presParOf" srcId="{30C58476-A339-4A35-9EC9-093C3E7673B9}" destId="{FBC41113-646E-4846-9B9C-7DC3912524ED}" srcOrd="1" destOrd="0" presId="urn:microsoft.com/office/officeart/2005/8/layout/hProcess10"/>
    <dgm:cxn modelId="{6AC549FF-19B9-4FED-96A1-EA852AB51CF0}" type="presParOf" srcId="{1350163C-5799-40DC-BABE-F9A7F8F2540E}" destId="{154C0C2D-DD63-4537-B54A-5E0A517FE359}" srcOrd="5" destOrd="0" presId="urn:microsoft.com/office/officeart/2005/8/layout/hProcess10"/>
    <dgm:cxn modelId="{AF19381E-EBE4-48A3-B2AF-EF7CEF83E695}" type="presParOf" srcId="{154C0C2D-DD63-4537-B54A-5E0A517FE359}" destId="{6D1AE40B-4FB9-4AFF-AD84-E75FA606BFE6}" srcOrd="0" destOrd="0" presId="urn:microsoft.com/office/officeart/2005/8/layout/hProcess10"/>
    <dgm:cxn modelId="{337352FF-999A-4360-940C-1A892C01A617}" type="presParOf" srcId="{1350163C-5799-40DC-BABE-F9A7F8F2540E}" destId="{8C0087ED-A144-4D5D-B124-2CFCAC933FCF}" srcOrd="6" destOrd="0" presId="urn:microsoft.com/office/officeart/2005/8/layout/hProcess10"/>
    <dgm:cxn modelId="{5BD8F907-655A-46FD-A42E-CCC1BA6BB2D4}" type="presParOf" srcId="{8C0087ED-A144-4D5D-B124-2CFCAC933FCF}" destId="{6F5D00B7-D71C-4C01-89A4-DB61AEC3286B}" srcOrd="0" destOrd="0" presId="urn:microsoft.com/office/officeart/2005/8/layout/hProcess10"/>
    <dgm:cxn modelId="{D37AA613-D698-4FDF-9792-AD0802C5984A}" type="presParOf" srcId="{8C0087ED-A144-4D5D-B124-2CFCAC933FCF}" destId="{83998EC1-92F1-40C2-8C93-6A76C77E9D1A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499A241-5F07-47D5-8D28-531B015A0F21}" type="doc">
      <dgm:prSet loTypeId="urn:microsoft.com/office/officeart/2005/8/layout/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5B60E0-4C93-40CF-9CBD-3F4988922C69}">
      <dgm:prSet phldrT="[Текст]" custT="1"/>
      <dgm:spPr/>
      <dgm:t>
        <a:bodyPr/>
        <a:lstStyle/>
        <a:p>
          <a:r>
            <a:rPr lang="ru-RU" sz="11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1. Подготовка заинтересованными гражданином или юридическим лицом схемы расположения ЗУ</a:t>
          </a:r>
          <a:endParaRPr lang="ru-RU" sz="11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3DF4C9C-E6B7-4313-8E87-C56F29C6C2C9}" type="parTrans" cxnId="{1692AF61-ADB3-4A97-8A80-C3FAABE7FF0A}">
      <dgm:prSet/>
      <dgm:spPr/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05E2ADDF-960D-4DB0-87BA-0BD1F322E0EC}" type="sibTrans" cxnId="{1692AF61-ADB3-4A97-8A80-C3FAABE7FF0A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5A8221C-2DE0-44B8-81BD-B494211A14D7}">
      <dgm:prSet phldrT="[Текст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1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3. Проверка уполномоченным органом представленных документов, принятие и направление им заявителю в срок не более 2 месяцев решения об утверждении схемы расположения ЗУ с приложением этой схемы</a:t>
          </a:r>
        </a:p>
      </dgm:t>
    </dgm:pt>
    <dgm:pt modelId="{0993FDC2-0C87-4641-884C-DDDB19AA775A}" type="parTrans" cxnId="{BF7F7489-BF29-492F-9A5F-8883B1BB16C5}">
      <dgm:prSet/>
      <dgm:spPr/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C5EF9F7-60DC-4950-AFE3-1014A613F9CE}" type="sibTrans" cxnId="{BF7F7489-BF29-492F-9A5F-8883B1BB16C5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DC75AA9-ABBB-431D-A92A-E3504DC6DD75}">
      <dgm:prSet phldrT="[Текст]" custT="1"/>
      <dgm:spPr/>
      <dgm:t>
        <a:bodyPr/>
        <a:lstStyle/>
        <a:p>
          <a:r>
            <a:rPr lang="ru-RU" sz="9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Утвержденный проект межевания территории</a:t>
          </a:r>
          <a:endParaRPr lang="ru-RU" sz="9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E8666AA-F4AB-4CE5-AF80-58C4D46F6A61}" type="parTrans" cxnId="{30F40F6A-2E8F-412A-9D80-6F838E574715}">
      <dgm:prSet/>
      <dgm:spPr/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525B9B4-40FE-4405-82DF-4892C90F299A}" type="sibTrans" cxnId="{30F40F6A-2E8F-412A-9D80-6F838E574715}">
      <dgm:prSet/>
      <dgm:spPr/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5279263E-1BFF-4800-BAE0-E1BEA71D5418}">
      <dgm:prSet phldrT="[Текст]" custT="1"/>
      <dgm:spPr/>
      <dgm:t>
        <a:bodyPr/>
        <a:lstStyle/>
        <a:p>
          <a:r>
            <a:rPr lang="ru-RU" sz="11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4. Обеспечение заинтересованным лицом выполнения кадастровых работ в целях образования земельного участка</a:t>
          </a:r>
          <a:endParaRPr lang="ru-RU" sz="11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172B5DF-FBA4-41F1-BB7D-B079E5BB9BF9}" type="parTrans" cxnId="{4BB6581A-7CB4-4097-960A-6276110E04D3}">
      <dgm:prSet/>
      <dgm:spPr/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DAE3D43-CDA2-4052-8557-5DD776E14346}" type="sibTrans" cxnId="{4BB6581A-7CB4-4097-960A-6276110E04D3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A36E75F6-12AB-4A81-AF3A-226F66B50549}">
      <dgm:prSet custT="1"/>
      <dgm:spPr/>
      <dgm:t>
        <a:bodyPr/>
        <a:lstStyle/>
        <a:p>
          <a:r>
            <a:rPr lang="ru-RU" sz="11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2. Обращение заинтересованных гражданина или юридического лица в уполномоченный орган с заявлением об утверждении схемы</a:t>
          </a:r>
          <a:endParaRPr lang="ru-RU" sz="11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B805565-E4A4-4E28-BFC5-E73F77EC0BAF}" type="parTrans" cxnId="{BF9D35E9-2ADE-471C-9516-E23C6D0089F4}">
      <dgm:prSet/>
      <dgm:spPr/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2130063-4765-469A-B39E-3ACA5656AAB7}" type="sibTrans" cxnId="{BF9D35E9-2ADE-471C-9516-E23C6D0089F4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54FEEC9-DCCB-4ED9-85CD-97EF79894614}">
      <dgm:prSet phldrT="[Текст]" custT="1"/>
      <dgm:spPr/>
      <dgm:t>
        <a:bodyPr/>
        <a:lstStyle/>
        <a:p>
          <a:r>
            <a:rPr lang="ru-RU" sz="900" dirty="0" smtClean="0"/>
            <a:t>если ЗУ предстоит образовать</a:t>
          </a:r>
          <a:endParaRPr lang="ru-RU" sz="9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CC93629-0375-4F81-BCF9-C0B8F50C65A9}" type="parTrans" cxnId="{BABF57FD-EDF9-42C9-8E5F-B2AB78D4066F}">
      <dgm:prSet/>
      <dgm:spPr/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0FAB66D-0870-4E5B-A550-895D64D73EC1}" type="sibTrans" cxnId="{BABF57FD-EDF9-42C9-8E5F-B2AB78D4066F}">
      <dgm:prSet/>
      <dgm:spPr/>
      <dgm:t>
        <a:bodyPr/>
        <a:lstStyle/>
        <a:p>
          <a:endParaRPr lang="ru-RU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C601A62F-D336-4CD3-861E-3BEF87387F88}">
      <dgm:prSet custT="1"/>
      <dgm:spPr/>
      <dgm:t>
        <a:bodyPr/>
        <a:lstStyle/>
        <a:p>
          <a:r>
            <a:rPr lang="ru-RU" sz="900" dirty="0" smtClean="0"/>
            <a:t>если отсутствует утвержденный проект межевания территории</a:t>
          </a:r>
          <a:endParaRPr lang="ru-RU" sz="900" dirty="0"/>
        </a:p>
      </dgm:t>
    </dgm:pt>
    <dgm:pt modelId="{8E94049C-B75C-4B47-8CD5-EBFABEF80FBD}" type="parTrans" cxnId="{5D59566E-6826-4760-8D35-C1D6A96C7098}">
      <dgm:prSet/>
      <dgm:spPr/>
      <dgm:t>
        <a:bodyPr/>
        <a:lstStyle/>
        <a:p>
          <a:endParaRPr lang="ru-RU"/>
        </a:p>
      </dgm:t>
    </dgm:pt>
    <dgm:pt modelId="{DB5C4CC2-D9AD-4C6D-9F3A-C749246BFBD5}" type="sibTrans" cxnId="{5D59566E-6826-4760-8D35-C1D6A96C7098}">
      <dgm:prSet/>
      <dgm:spPr/>
      <dgm:t>
        <a:bodyPr/>
        <a:lstStyle/>
        <a:p>
          <a:endParaRPr lang="ru-RU"/>
        </a:p>
      </dgm:t>
    </dgm:pt>
    <dgm:pt modelId="{B49BE40F-2416-4FEC-A528-A58EFDE45BB8}">
      <dgm:prSet custT="1"/>
      <dgm:spPr/>
      <dgm:t>
        <a:bodyPr/>
        <a:lstStyle/>
        <a:p>
          <a:r>
            <a:rPr lang="ru-RU" sz="900" dirty="0" smtClean="0"/>
            <a:t>если ЗУ предстоит образовать</a:t>
          </a:r>
          <a:endParaRPr lang="ru-RU" sz="9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38029685-0F81-40BD-BA32-9F5E0B816426}" type="parTrans" cxnId="{9D995280-9D8F-4D92-A51D-82E5D3B8DE4B}">
      <dgm:prSet/>
      <dgm:spPr/>
      <dgm:t>
        <a:bodyPr/>
        <a:lstStyle/>
        <a:p>
          <a:endParaRPr lang="ru-RU"/>
        </a:p>
      </dgm:t>
    </dgm:pt>
    <dgm:pt modelId="{AFB336C8-9BAD-40A0-9954-8F75CF08770A}" type="sibTrans" cxnId="{9D995280-9D8F-4D92-A51D-82E5D3B8DE4B}">
      <dgm:prSet/>
      <dgm:spPr/>
      <dgm:t>
        <a:bodyPr/>
        <a:lstStyle/>
        <a:p>
          <a:endParaRPr lang="ru-RU"/>
        </a:p>
      </dgm:t>
    </dgm:pt>
    <dgm:pt modelId="{E6C0F13B-8EEC-4FD0-A7F3-ABFE46E174B3}">
      <dgm:prSet custT="1"/>
      <dgm:spPr/>
      <dgm:t>
        <a:bodyPr/>
        <a:lstStyle/>
        <a:p>
          <a:r>
            <a:rPr lang="ru-RU" sz="900" dirty="0" smtClean="0"/>
            <a:t>если отсутствует утвержденный проект межевания территории</a:t>
          </a:r>
          <a:endParaRPr lang="ru-RU" sz="900" dirty="0"/>
        </a:p>
      </dgm:t>
    </dgm:pt>
    <dgm:pt modelId="{701DA1BF-00BE-4A01-A273-C1D553CDBC51}" type="parTrans" cxnId="{750F8905-1507-4363-AA12-3BCDC3BE8949}">
      <dgm:prSet/>
      <dgm:spPr/>
      <dgm:t>
        <a:bodyPr/>
        <a:lstStyle/>
        <a:p>
          <a:endParaRPr lang="ru-RU"/>
        </a:p>
      </dgm:t>
    </dgm:pt>
    <dgm:pt modelId="{83B2EB8A-F220-4CB4-940A-8D09A5164394}" type="sibTrans" cxnId="{750F8905-1507-4363-AA12-3BCDC3BE8949}">
      <dgm:prSet/>
      <dgm:spPr/>
      <dgm:t>
        <a:bodyPr/>
        <a:lstStyle/>
        <a:p>
          <a:endParaRPr lang="ru-RU"/>
        </a:p>
      </dgm:t>
    </dgm:pt>
    <dgm:pt modelId="{4AD39DE3-C0D4-45EA-8D10-E93CB03C7C39}">
      <dgm:prSet phldrT="[Текст]" custT="1"/>
      <dgm:spPr/>
      <dgm:t>
        <a:bodyPr/>
        <a:lstStyle/>
        <a:p>
          <a:r>
            <a:rPr lang="ru-RU" sz="9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Схема расположения ЗУ</a:t>
          </a:r>
          <a:endParaRPr lang="ru-RU" sz="9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D922666-48A5-4324-A08F-71D5B17736D3}" type="parTrans" cxnId="{E7759760-DBD6-4C51-B1E0-5364CE8250C1}">
      <dgm:prSet/>
      <dgm:spPr/>
      <dgm:t>
        <a:bodyPr/>
        <a:lstStyle/>
        <a:p>
          <a:endParaRPr lang="ru-RU"/>
        </a:p>
      </dgm:t>
    </dgm:pt>
    <dgm:pt modelId="{E8D31155-8347-4B3C-98E5-FD10D7EC39A5}" type="sibTrans" cxnId="{E7759760-DBD6-4C51-B1E0-5364CE8250C1}">
      <dgm:prSet/>
      <dgm:spPr/>
      <dgm:t>
        <a:bodyPr/>
        <a:lstStyle/>
        <a:p>
          <a:endParaRPr lang="ru-RU"/>
        </a:p>
      </dgm:t>
    </dgm:pt>
    <dgm:pt modelId="{2A0F52F6-801E-4775-8125-9CC839110A4D}">
      <dgm:prSet phldrT="[Текст]" custT="1"/>
      <dgm:spPr/>
      <dgm:t>
        <a:bodyPr/>
        <a:lstStyle/>
        <a:p>
          <a:r>
            <a:rPr lang="ru-RU" sz="11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5. Осуществление государственного кадастрового учета ЗУ</a:t>
          </a:r>
          <a:endParaRPr lang="ru-RU" sz="11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33C0878-BBC0-4A3B-BAFD-FCC0D1419F29}" type="parTrans" cxnId="{706F4E96-F7BF-4DD1-85EF-1E928335969D}">
      <dgm:prSet/>
      <dgm:spPr/>
      <dgm:t>
        <a:bodyPr/>
        <a:lstStyle/>
        <a:p>
          <a:endParaRPr lang="ru-RU"/>
        </a:p>
      </dgm:t>
    </dgm:pt>
    <dgm:pt modelId="{AD9F829E-317A-4F28-9EC0-A10D2BEBC77B}" type="sibTrans" cxnId="{706F4E96-F7BF-4DD1-85EF-1E928335969D}">
      <dgm:prSet/>
      <dgm:sp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</dgm:spPr>
      <dgm:t>
        <a:bodyPr/>
        <a:lstStyle/>
        <a:p>
          <a:endParaRPr lang="ru-RU"/>
        </a:p>
      </dgm:t>
    </dgm:pt>
    <dgm:pt modelId="{76D17F1C-0799-409B-8A63-37FCDA935BF5}">
      <dgm:prSet custT="1"/>
      <dgm:spPr/>
      <dgm:t>
        <a:bodyPr/>
        <a:lstStyle/>
        <a:p>
          <a:r>
            <a:rPr lang="ru-RU" sz="9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Заявление от заинтересованных гражданина, юридического лица или кадастрового инженера, выполнившего кадастровые работы</a:t>
          </a:r>
          <a:endParaRPr lang="ru-RU" sz="9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DC93BDE9-80D1-4DC0-92AC-6CBBB20F22F5}" type="parTrans" cxnId="{71810543-4A8F-4562-A7E7-BC47DCA0C0AD}">
      <dgm:prSet/>
      <dgm:spPr/>
      <dgm:t>
        <a:bodyPr/>
        <a:lstStyle/>
        <a:p>
          <a:endParaRPr lang="ru-RU"/>
        </a:p>
      </dgm:t>
    </dgm:pt>
    <dgm:pt modelId="{47F48263-69F2-4D65-BBDB-0A3FEF52724D}" type="sibTrans" cxnId="{71810543-4A8F-4562-A7E7-BC47DCA0C0AD}">
      <dgm:prSet/>
      <dgm:spPr/>
      <dgm:t>
        <a:bodyPr/>
        <a:lstStyle/>
        <a:p>
          <a:endParaRPr lang="ru-RU"/>
        </a:p>
      </dgm:t>
    </dgm:pt>
    <dgm:pt modelId="{A74A5568-C21A-406C-A5EF-870F989DAA36}">
      <dgm:prSet custT="1"/>
      <dgm:spPr/>
      <dgm:t>
        <a:bodyPr/>
        <a:lstStyle/>
        <a:p>
          <a:r>
            <a:rPr lang="ru-RU" sz="9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без получения доверенности или иного уполномочивающего документа от уполномоченного органа</a:t>
          </a:r>
          <a:endParaRPr lang="ru-RU" sz="90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28D785D5-5798-482E-A2C1-D257C5E0AB09}" type="parTrans" cxnId="{7432759E-D5D2-458C-A762-CB1336B5E81D}">
      <dgm:prSet/>
      <dgm:spPr/>
      <dgm:t>
        <a:bodyPr/>
        <a:lstStyle/>
        <a:p>
          <a:endParaRPr lang="ru-RU"/>
        </a:p>
      </dgm:t>
    </dgm:pt>
    <dgm:pt modelId="{8133FB5F-604A-4C65-8867-9A11ABB8E15F}" type="sibTrans" cxnId="{7432759E-D5D2-458C-A762-CB1336B5E81D}">
      <dgm:prSet/>
      <dgm:spPr/>
      <dgm:t>
        <a:bodyPr/>
        <a:lstStyle/>
        <a:p>
          <a:endParaRPr lang="ru-RU"/>
        </a:p>
      </dgm:t>
    </dgm:pt>
    <dgm:pt modelId="{C54261CD-941F-4FEC-8019-486537FDCE15}">
      <dgm:prSet custT="1"/>
      <dgm:spPr/>
      <dgm:t>
        <a:bodyPr/>
        <a:lstStyle/>
        <a:p>
          <a:pPr algn="l"/>
          <a:r>
            <a:rPr lang="ru-RU" sz="11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6. Обращение заинтересованных гражданина или юридического лица в уполномоченный орган с заявлением о проведении аукциона</a:t>
          </a:r>
          <a:endParaRPr lang="ru-RU" sz="11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713D2A94-13BA-40C2-982B-4FB34C0A3F82}" type="parTrans" cxnId="{0BF2F57F-2590-49CF-856B-36C1C4E558DF}">
      <dgm:prSet/>
      <dgm:spPr/>
      <dgm:t>
        <a:bodyPr/>
        <a:lstStyle/>
        <a:p>
          <a:endParaRPr lang="ru-RU"/>
        </a:p>
      </dgm:t>
    </dgm:pt>
    <dgm:pt modelId="{BD83F60A-2B30-4537-9894-8CA7DB68FE19}" type="sibTrans" cxnId="{0BF2F57F-2590-49CF-856B-36C1C4E558DF}">
      <dgm:prSet/>
      <dgm:spPr/>
      <dgm:t>
        <a:bodyPr/>
        <a:lstStyle/>
        <a:p>
          <a:endParaRPr lang="ru-RU"/>
        </a:p>
      </dgm:t>
    </dgm:pt>
    <dgm:pt modelId="{190F004E-ED80-4598-A095-2A8223A7E765}">
      <dgm:prSet custT="1"/>
      <dgm:spPr/>
      <dgm:t>
        <a:bodyPr/>
        <a:lstStyle/>
        <a:p>
          <a:r>
            <a:rPr lang="ru-RU" sz="900" b="1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НЕ ДОПУСКАЕТСЯ в границах населенных пунктов!</a:t>
          </a:r>
          <a:endParaRPr lang="ru-RU" sz="900" dirty="0"/>
        </a:p>
      </dgm:t>
    </dgm:pt>
    <dgm:pt modelId="{C28CC22B-273A-4DE4-B6CD-424F8A5BC272}" type="parTrans" cxnId="{E343AE62-393F-41BB-81EA-7712C9C00402}">
      <dgm:prSet/>
      <dgm:spPr/>
      <dgm:t>
        <a:bodyPr/>
        <a:lstStyle/>
        <a:p>
          <a:endParaRPr lang="ru-RU"/>
        </a:p>
      </dgm:t>
    </dgm:pt>
    <dgm:pt modelId="{393816FF-4EA1-4434-B35B-A086E22CDA6C}" type="sibTrans" cxnId="{E343AE62-393F-41BB-81EA-7712C9C00402}">
      <dgm:prSet/>
      <dgm:spPr/>
      <dgm:t>
        <a:bodyPr/>
        <a:lstStyle/>
        <a:p>
          <a:endParaRPr lang="ru-RU"/>
        </a:p>
      </dgm:t>
    </dgm:pt>
    <dgm:pt modelId="{0F1DD9D0-68FE-490A-9AAB-CB02CD52D579}">
      <dgm:prSet/>
      <dgm:spPr/>
      <dgm:t>
        <a:bodyPr/>
        <a:lstStyle/>
        <a:p>
          <a:pPr algn="l"/>
          <a:endParaRPr lang="ru-RU" sz="1100" b="1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F10976C8-F658-4DD4-B8B3-7A0E8893D5BB}" type="parTrans" cxnId="{387ED8D3-5ABB-44BB-BE73-55171682DDAF}">
      <dgm:prSet/>
      <dgm:spPr/>
      <dgm:t>
        <a:bodyPr/>
        <a:lstStyle/>
        <a:p>
          <a:endParaRPr lang="ru-RU"/>
        </a:p>
      </dgm:t>
    </dgm:pt>
    <dgm:pt modelId="{9CB19AEA-0D36-4FB1-8950-FCD7CAD1889A}" type="sibTrans" cxnId="{387ED8D3-5ABB-44BB-BE73-55171682DDAF}">
      <dgm:prSet/>
      <dgm:spPr/>
      <dgm:t>
        <a:bodyPr/>
        <a:lstStyle/>
        <a:p>
          <a:endParaRPr lang="ru-RU"/>
        </a:p>
      </dgm:t>
    </dgm:pt>
    <dgm:pt modelId="{502B3564-FCCD-4C36-B2BD-B936404A5474}">
      <dgm:prSet custT="1"/>
      <dgm:spPr/>
      <dgm:t>
        <a:bodyPr/>
        <a:lstStyle/>
        <a:p>
          <a:endParaRPr lang="ru-RU" sz="900" dirty="0"/>
        </a:p>
      </dgm:t>
    </dgm:pt>
    <dgm:pt modelId="{7C79609D-CBFC-4D47-9E72-36324B0448EA}" type="parTrans" cxnId="{743E7D7D-CBF0-4F33-9CF0-D8E2465259C8}">
      <dgm:prSet/>
      <dgm:spPr/>
      <dgm:t>
        <a:bodyPr/>
        <a:lstStyle/>
        <a:p>
          <a:endParaRPr lang="ru-RU"/>
        </a:p>
      </dgm:t>
    </dgm:pt>
    <dgm:pt modelId="{FD04DB83-B5B2-4012-82BE-C3A74CBFFC81}" type="sibTrans" cxnId="{743E7D7D-CBF0-4F33-9CF0-D8E2465259C8}">
      <dgm:prSet/>
      <dgm:spPr/>
      <dgm:t>
        <a:bodyPr/>
        <a:lstStyle/>
        <a:p>
          <a:endParaRPr lang="ru-RU"/>
        </a:p>
      </dgm:t>
    </dgm:pt>
    <dgm:pt modelId="{151E569A-307A-42A8-AF1B-D29ACB51F4BD}">
      <dgm:prSet custT="1"/>
      <dgm:spPr/>
      <dgm:t>
        <a:bodyPr/>
        <a:lstStyle/>
        <a:p>
          <a:pPr algn="l"/>
          <a:r>
            <a:rPr lang="ru-RU" sz="900" b="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кадастровый номер ЗУ</a:t>
          </a:r>
          <a:endParaRPr lang="ru-RU" sz="900" b="0" dirty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1F2D30D7-C8B6-4562-B54A-A0DC3AC2E1B3}" type="parTrans" cxnId="{E3CAAB9A-7ED8-431A-B64A-E0E06FAD6183}">
      <dgm:prSet/>
      <dgm:spPr/>
      <dgm:t>
        <a:bodyPr/>
        <a:lstStyle/>
        <a:p>
          <a:endParaRPr lang="ru-RU"/>
        </a:p>
      </dgm:t>
    </dgm:pt>
    <dgm:pt modelId="{22E1D750-91E0-4805-9B5C-D11891D5DF25}" type="sibTrans" cxnId="{E3CAAB9A-7ED8-431A-B64A-E0E06FAD6183}">
      <dgm:prSet/>
      <dgm:spPr/>
      <dgm:t>
        <a:bodyPr/>
        <a:lstStyle/>
        <a:p>
          <a:endParaRPr lang="ru-RU"/>
        </a:p>
      </dgm:t>
    </dgm:pt>
    <dgm:pt modelId="{34239DB8-896F-4FB5-A393-4D07BA562401}">
      <dgm:prSet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endParaRPr lang="ru-RU" sz="1100" b="1" dirty="0" smtClean="0">
            <a:latin typeface="Segoe UI" pitchFamily="34" charset="0"/>
            <a:ea typeface="Segoe UI" pitchFamily="34" charset="0"/>
            <a:cs typeface="Segoe UI" pitchFamily="34" charset="0"/>
          </a:endParaRPr>
        </a:p>
      </dgm:t>
    </dgm:pt>
    <dgm:pt modelId="{B1255451-9DD2-4BA2-B92A-49AB3F22B51B}" type="parTrans" cxnId="{FFE3EF7E-4DDB-4BFD-8881-4E08A3C0550B}">
      <dgm:prSet/>
      <dgm:spPr/>
      <dgm:t>
        <a:bodyPr/>
        <a:lstStyle/>
        <a:p>
          <a:endParaRPr lang="ru-RU"/>
        </a:p>
      </dgm:t>
    </dgm:pt>
    <dgm:pt modelId="{99128BC6-B2F4-4F89-B5B1-C285FAE9F612}" type="sibTrans" cxnId="{FFE3EF7E-4DDB-4BFD-8881-4E08A3C0550B}">
      <dgm:prSet/>
      <dgm:spPr/>
      <dgm:t>
        <a:bodyPr/>
        <a:lstStyle/>
        <a:p>
          <a:endParaRPr lang="ru-RU"/>
        </a:p>
      </dgm:t>
    </dgm:pt>
    <dgm:pt modelId="{0A7FC92C-A1CE-4C12-9FD3-704138A97E67}" type="pres">
      <dgm:prSet presAssocID="{2499A241-5F07-47D5-8D28-531B015A0F2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3A9EB2-D9D3-43E5-A09C-3D68785ACCF6}" type="pres">
      <dgm:prSet presAssocID="{675B60E0-4C93-40CF-9CBD-3F4988922C69}" presName="node" presStyleLbl="node1" presStyleIdx="0" presStyleCnt="6" custScaleY="154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C60867B3-1CDE-4B0E-8BAC-F8A73A4800DB}" type="pres">
      <dgm:prSet presAssocID="{05E2ADDF-960D-4DB0-87BA-0BD1F322E0E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168151F-6771-4622-9167-C41EA6E11E67}" type="pres">
      <dgm:prSet presAssocID="{05E2ADDF-960D-4DB0-87BA-0BD1F322E0E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36F3ED6E-CC7C-41B5-AC62-BDE014F6E144}" type="pres">
      <dgm:prSet presAssocID="{A36E75F6-12AB-4A81-AF3A-226F66B50549}" presName="node" presStyleLbl="node1" presStyleIdx="1" presStyleCnt="6" custScaleY="154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9C530DB-7F01-4E42-8CBA-AE22C6CBEDB4}" type="pres">
      <dgm:prSet presAssocID="{22130063-4765-469A-B39E-3ACA5656AAB7}" presName="sibTrans" presStyleLbl="sibTrans2D1" presStyleIdx="1" presStyleCnt="5"/>
      <dgm:spPr/>
      <dgm:t>
        <a:bodyPr/>
        <a:lstStyle/>
        <a:p>
          <a:endParaRPr lang="ru-RU"/>
        </a:p>
      </dgm:t>
    </dgm:pt>
    <dgm:pt modelId="{2B8B6D64-F7CA-4D09-ABBD-DA6C590491A7}" type="pres">
      <dgm:prSet presAssocID="{22130063-4765-469A-B39E-3ACA5656AAB7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3A34B7A4-8D91-4AE6-A03E-DB12A3BC497A}" type="pres">
      <dgm:prSet presAssocID="{B5A8221C-2DE0-44B8-81BD-B494211A14D7}" presName="node" presStyleLbl="node1" presStyleIdx="2" presStyleCnt="6" custScaleY="154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F2BEF862-DF83-4A59-BC2B-4A09E6CB9461}" type="pres">
      <dgm:prSet presAssocID="{CC5EF9F7-60DC-4950-AFE3-1014A613F9CE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A316DD0-1E7D-49E5-BBB3-E0D0EE49EF7F}" type="pres">
      <dgm:prSet presAssocID="{CC5EF9F7-60DC-4950-AFE3-1014A613F9CE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A02F037C-D3EC-404A-9824-00A24A6DF39F}" type="pres">
      <dgm:prSet presAssocID="{5279263E-1BFF-4800-BAE0-E1BEA71D5418}" presName="node" presStyleLbl="node1" presStyleIdx="3" presStyleCnt="6" custScaleY="154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18077193-6F2F-4DA8-8F25-6AC579FF183D}" type="pres">
      <dgm:prSet presAssocID="{BDAE3D43-CDA2-4052-8557-5DD776E14346}" presName="sibTrans" presStyleLbl="sibTrans2D1" presStyleIdx="3" presStyleCnt="5"/>
      <dgm:spPr/>
      <dgm:t>
        <a:bodyPr/>
        <a:lstStyle/>
        <a:p>
          <a:endParaRPr lang="ru-RU"/>
        </a:p>
      </dgm:t>
    </dgm:pt>
    <dgm:pt modelId="{7ACF30B1-E2E5-426C-AFA1-52F16BFDB839}" type="pres">
      <dgm:prSet presAssocID="{BDAE3D43-CDA2-4052-8557-5DD776E14346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80622966-A558-447E-85F9-1E017A0C7977}" type="pres">
      <dgm:prSet presAssocID="{2A0F52F6-801E-4775-8125-9CC839110A4D}" presName="node" presStyleLbl="node1" presStyleIdx="4" presStyleCnt="6" custScaleY="154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A4995275-39B0-4F0D-97F6-E0FEF2580555}" type="pres">
      <dgm:prSet presAssocID="{AD9F829E-317A-4F28-9EC0-A10D2BEBC77B}" presName="sibTrans" presStyleLbl="sibTrans2D1" presStyleIdx="4" presStyleCnt="5"/>
      <dgm:spPr/>
      <dgm:t>
        <a:bodyPr/>
        <a:lstStyle/>
        <a:p>
          <a:endParaRPr lang="ru-RU"/>
        </a:p>
      </dgm:t>
    </dgm:pt>
    <dgm:pt modelId="{29DF2300-0436-425F-B913-D0225F882540}" type="pres">
      <dgm:prSet presAssocID="{AD9F829E-317A-4F28-9EC0-A10D2BEBC77B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87FD308D-92F6-486A-9292-83A687928F51}" type="pres">
      <dgm:prSet presAssocID="{C54261CD-941F-4FEC-8019-486537FDCE15}" presName="node" presStyleLbl="node1" presStyleIdx="5" presStyleCnt="6" custScaleY="154694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E343AE62-393F-41BB-81EA-7712C9C00402}" srcId="{675B60E0-4C93-40CF-9CBD-3F4988922C69}" destId="{190F004E-ED80-4598-A095-2A8223A7E765}" srcOrd="3" destOrd="0" parTransId="{C28CC22B-273A-4DE4-B6CD-424F8A5BC272}" sibTransId="{393816FF-4EA1-4434-B35B-A086E22CDA6C}"/>
    <dgm:cxn modelId="{A38A21BB-57B9-45FF-88BE-6CDE1B1C5A04}" type="presOf" srcId="{B49BE40F-2416-4FEC-A528-A58EFDE45BB8}" destId="{36F3ED6E-CC7C-41B5-AC62-BDE014F6E144}" srcOrd="0" destOrd="1" presId="urn:microsoft.com/office/officeart/2005/8/layout/process5"/>
    <dgm:cxn modelId="{706F4E96-F7BF-4DD1-85EF-1E928335969D}" srcId="{2499A241-5F07-47D5-8D28-531B015A0F21}" destId="{2A0F52F6-801E-4775-8125-9CC839110A4D}" srcOrd="4" destOrd="0" parTransId="{B33C0878-BBC0-4A3B-BAFD-FCC0D1419F29}" sibTransId="{AD9F829E-317A-4F28-9EC0-A10D2BEBC77B}"/>
    <dgm:cxn modelId="{556FD9D5-2012-471B-BD08-A0992BE25ACE}" type="presOf" srcId="{E6C0F13B-8EEC-4FD0-A7F3-ABFE46E174B3}" destId="{36F3ED6E-CC7C-41B5-AC62-BDE014F6E144}" srcOrd="0" destOrd="2" presId="urn:microsoft.com/office/officeart/2005/8/layout/process5"/>
    <dgm:cxn modelId="{7432759E-D5D2-458C-A762-CB1336B5E81D}" srcId="{2A0F52F6-801E-4775-8125-9CC839110A4D}" destId="{A74A5568-C21A-406C-A5EF-870F989DAA36}" srcOrd="1" destOrd="0" parTransId="{28D785D5-5798-482E-A2C1-D257C5E0AB09}" sibTransId="{8133FB5F-604A-4C65-8867-9A11ABB8E15F}"/>
    <dgm:cxn modelId="{265A9FB5-80F3-404C-B241-2DD80E2E0D4C}" type="presOf" srcId="{254FEEC9-DCCB-4ED9-85CD-97EF79894614}" destId="{8D3A9EB2-D9D3-43E5-A09C-3D68785ACCF6}" srcOrd="0" destOrd="1" presId="urn:microsoft.com/office/officeart/2005/8/layout/process5"/>
    <dgm:cxn modelId="{78D38E53-D206-4880-A232-2F4BB11A2CAB}" type="presOf" srcId="{22130063-4765-469A-B39E-3ACA5656AAB7}" destId="{2B8B6D64-F7CA-4D09-ABBD-DA6C590491A7}" srcOrd="1" destOrd="0" presId="urn:microsoft.com/office/officeart/2005/8/layout/process5"/>
    <dgm:cxn modelId="{BF7F7489-BF29-492F-9A5F-8883B1BB16C5}" srcId="{2499A241-5F07-47D5-8D28-531B015A0F21}" destId="{B5A8221C-2DE0-44B8-81BD-B494211A14D7}" srcOrd="2" destOrd="0" parTransId="{0993FDC2-0C87-4641-884C-DDDB19AA775A}" sibTransId="{CC5EF9F7-60DC-4950-AFE3-1014A613F9CE}"/>
    <dgm:cxn modelId="{79CF3772-2CCB-48FC-A283-C428FD49BB04}" type="presOf" srcId="{C54261CD-941F-4FEC-8019-486537FDCE15}" destId="{87FD308D-92F6-486A-9292-83A687928F51}" srcOrd="0" destOrd="0" presId="urn:microsoft.com/office/officeart/2005/8/layout/process5"/>
    <dgm:cxn modelId="{00773532-1241-4D98-B743-79DB7797DEE6}" type="presOf" srcId="{AD9F829E-317A-4F28-9EC0-A10D2BEBC77B}" destId="{29DF2300-0436-425F-B913-D0225F882540}" srcOrd="1" destOrd="0" presId="urn:microsoft.com/office/officeart/2005/8/layout/process5"/>
    <dgm:cxn modelId="{FFE3EF7E-4DDB-4BFD-8881-4E08A3C0550B}" srcId="{B5A8221C-2DE0-44B8-81BD-B494211A14D7}" destId="{34239DB8-896F-4FB5-A393-4D07BA562401}" srcOrd="0" destOrd="0" parTransId="{B1255451-9DD2-4BA2-B92A-49AB3F22B51B}" sibTransId="{99128BC6-B2F4-4F89-B5B1-C285FAE9F612}"/>
    <dgm:cxn modelId="{E7759760-DBD6-4C51-B1E0-5364CE8250C1}" srcId="{5279263E-1BFF-4800-BAE0-E1BEA71D5418}" destId="{4AD39DE3-C0D4-45EA-8D10-E93CB03C7C39}" srcOrd="1" destOrd="0" parTransId="{1D922666-48A5-4324-A08F-71D5B17736D3}" sibTransId="{E8D31155-8347-4B3C-98E5-FD10D7EC39A5}"/>
    <dgm:cxn modelId="{2A46F2CF-D5FE-4ECC-8E70-95FBCAB1CDFC}" type="presOf" srcId="{502B3564-FCCD-4C36-B2BD-B936404A5474}" destId="{8D3A9EB2-D9D3-43E5-A09C-3D68785ACCF6}" srcOrd="0" destOrd="3" presId="urn:microsoft.com/office/officeart/2005/8/layout/process5"/>
    <dgm:cxn modelId="{EE670D82-B112-40DA-A70C-B2C6864035FB}" type="presOf" srcId="{151E569A-307A-42A8-AF1B-D29ACB51F4BD}" destId="{87FD308D-92F6-486A-9292-83A687928F51}" srcOrd="0" destOrd="1" presId="urn:microsoft.com/office/officeart/2005/8/layout/process5"/>
    <dgm:cxn modelId="{BF9D35E9-2ADE-471C-9516-E23C6D0089F4}" srcId="{2499A241-5F07-47D5-8D28-531B015A0F21}" destId="{A36E75F6-12AB-4A81-AF3A-226F66B50549}" srcOrd="1" destOrd="0" parTransId="{BB805565-E4A4-4E28-BFC5-E73F77EC0BAF}" sibTransId="{22130063-4765-469A-B39E-3ACA5656AAB7}"/>
    <dgm:cxn modelId="{5D59566E-6826-4760-8D35-C1D6A96C7098}" srcId="{675B60E0-4C93-40CF-9CBD-3F4988922C69}" destId="{C601A62F-D336-4CD3-861E-3BEF87387F88}" srcOrd="1" destOrd="0" parTransId="{8E94049C-B75C-4B47-8CD5-EBFABEF80FBD}" sibTransId="{DB5C4CC2-D9AD-4C6D-9F3A-C749246BFBD5}"/>
    <dgm:cxn modelId="{531AD7C4-F2CB-4BA8-8B4E-C2E0A44F24FD}" type="presOf" srcId="{A36E75F6-12AB-4A81-AF3A-226F66B50549}" destId="{36F3ED6E-CC7C-41B5-AC62-BDE014F6E144}" srcOrd="0" destOrd="0" presId="urn:microsoft.com/office/officeart/2005/8/layout/process5"/>
    <dgm:cxn modelId="{BBB98D0C-8DE6-476D-BCA5-D2331D54B6D1}" type="presOf" srcId="{CC5EF9F7-60DC-4950-AFE3-1014A613F9CE}" destId="{1A316DD0-1E7D-49E5-BBB3-E0D0EE49EF7F}" srcOrd="1" destOrd="0" presId="urn:microsoft.com/office/officeart/2005/8/layout/process5"/>
    <dgm:cxn modelId="{9DF26F2E-21E4-4925-9D5A-4E642485C017}" type="presOf" srcId="{190F004E-ED80-4598-A095-2A8223A7E765}" destId="{8D3A9EB2-D9D3-43E5-A09C-3D68785ACCF6}" srcOrd="0" destOrd="4" presId="urn:microsoft.com/office/officeart/2005/8/layout/process5"/>
    <dgm:cxn modelId="{292CEEB4-832B-4685-AD0D-E714AF5F1DC9}" type="presOf" srcId="{34239DB8-896F-4FB5-A393-4D07BA562401}" destId="{3A34B7A4-8D91-4AE6-A03E-DB12A3BC497A}" srcOrd="0" destOrd="1" presId="urn:microsoft.com/office/officeart/2005/8/layout/process5"/>
    <dgm:cxn modelId="{8FB662C2-2AC3-454D-9E08-3057F9B19D6F}" type="presOf" srcId="{BDAE3D43-CDA2-4052-8557-5DD776E14346}" destId="{7ACF30B1-E2E5-426C-AFA1-52F16BFDB839}" srcOrd="1" destOrd="0" presId="urn:microsoft.com/office/officeart/2005/8/layout/process5"/>
    <dgm:cxn modelId="{DCBAF2B0-9CA1-4B7B-A70B-ACD9213DF3D6}" type="presOf" srcId="{DDC75AA9-ABBB-431D-A92A-E3504DC6DD75}" destId="{A02F037C-D3EC-404A-9824-00A24A6DF39F}" srcOrd="0" destOrd="1" presId="urn:microsoft.com/office/officeart/2005/8/layout/process5"/>
    <dgm:cxn modelId="{A4B4098C-5919-492D-900B-95E87D4BB564}" type="presOf" srcId="{2A0F52F6-801E-4775-8125-9CC839110A4D}" destId="{80622966-A558-447E-85F9-1E017A0C7977}" srcOrd="0" destOrd="0" presId="urn:microsoft.com/office/officeart/2005/8/layout/process5"/>
    <dgm:cxn modelId="{743E7D7D-CBF0-4F33-9CF0-D8E2465259C8}" srcId="{675B60E0-4C93-40CF-9CBD-3F4988922C69}" destId="{502B3564-FCCD-4C36-B2BD-B936404A5474}" srcOrd="2" destOrd="0" parTransId="{7C79609D-CBFC-4D47-9E72-36324B0448EA}" sibTransId="{FD04DB83-B5B2-4012-82BE-C3A74CBFFC81}"/>
    <dgm:cxn modelId="{0BF2F57F-2590-49CF-856B-36C1C4E558DF}" srcId="{2499A241-5F07-47D5-8D28-531B015A0F21}" destId="{C54261CD-941F-4FEC-8019-486537FDCE15}" srcOrd="5" destOrd="0" parTransId="{713D2A94-13BA-40C2-982B-4FB34C0A3F82}" sibTransId="{BD83F60A-2B30-4537-9894-8CA7DB68FE19}"/>
    <dgm:cxn modelId="{30F40F6A-2E8F-412A-9D80-6F838E574715}" srcId="{5279263E-1BFF-4800-BAE0-E1BEA71D5418}" destId="{DDC75AA9-ABBB-431D-A92A-E3504DC6DD75}" srcOrd="0" destOrd="0" parTransId="{2E8666AA-F4AB-4CE5-AF80-58C4D46F6A61}" sibTransId="{F525B9B4-40FE-4405-82DF-4892C90F299A}"/>
    <dgm:cxn modelId="{E29B7E96-1A89-4A08-BB91-3191BC9A2903}" type="presOf" srcId="{AD9F829E-317A-4F28-9EC0-A10D2BEBC77B}" destId="{A4995275-39B0-4F0D-97F6-E0FEF2580555}" srcOrd="0" destOrd="0" presId="urn:microsoft.com/office/officeart/2005/8/layout/process5"/>
    <dgm:cxn modelId="{85298F65-A7AB-4D2D-8E62-742A70E0FF0C}" type="presOf" srcId="{05E2ADDF-960D-4DB0-87BA-0BD1F322E0EC}" destId="{1168151F-6771-4622-9167-C41EA6E11E67}" srcOrd="1" destOrd="0" presId="urn:microsoft.com/office/officeart/2005/8/layout/process5"/>
    <dgm:cxn modelId="{387ED8D3-5ABB-44BB-BE73-55171682DDAF}" srcId="{C54261CD-941F-4FEC-8019-486537FDCE15}" destId="{0F1DD9D0-68FE-490A-9AAB-CB02CD52D579}" srcOrd="1" destOrd="0" parTransId="{F10976C8-F658-4DD4-B8B3-7A0E8893D5BB}" sibTransId="{9CB19AEA-0D36-4FB1-8950-FCD7CAD1889A}"/>
    <dgm:cxn modelId="{3CFF46F0-E0AE-4778-8347-BF6FF6CD2A78}" type="presOf" srcId="{BDAE3D43-CDA2-4052-8557-5DD776E14346}" destId="{18077193-6F2F-4DA8-8F25-6AC579FF183D}" srcOrd="0" destOrd="0" presId="urn:microsoft.com/office/officeart/2005/8/layout/process5"/>
    <dgm:cxn modelId="{71810543-4A8F-4562-A7E7-BC47DCA0C0AD}" srcId="{2A0F52F6-801E-4775-8125-9CC839110A4D}" destId="{76D17F1C-0799-409B-8A63-37FCDA935BF5}" srcOrd="0" destOrd="0" parTransId="{DC93BDE9-80D1-4DC0-92AC-6CBBB20F22F5}" sibTransId="{47F48263-69F2-4D65-BBDB-0A3FEF52724D}"/>
    <dgm:cxn modelId="{BFFD8165-4001-461E-B8EF-5A5C0B57343F}" type="presOf" srcId="{2499A241-5F07-47D5-8D28-531B015A0F21}" destId="{0A7FC92C-A1CE-4C12-9FD3-704138A97E67}" srcOrd="0" destOrd="0" presId="urn:microsoft.com/office/officeart/2005/8/layout/process5"/>
    <dgm:cxn modelId="{1692AF61-ADB3-4A97-8A80-C3FAABE7FF0A}" srcId="{2499A241-5F07-47D5-8D28-531B015A0F21}" destId="{675B60E0-4C93-40CF-9CBD-3F4988922C69}" srcOrd="0" destOrd="0" parTransId="{F3DF4C9C-E6B7-4313-8E87-C56F29C6C2C9}" sibTransId="{05E2ADDF-960D-4DB0-87BA-0BD1F322E0EC}"/>
    <dgm:cxn modelId="{35C94861-497B-4A54-8667-C27B559D7D27}" type="presOf" srcId="{4AD39DE3-C0D4-45EA-8D10-E93CB03C7C39}" destId="{A02F037C-D3EC-404A-9824-00A24A6DF39F}" srcOrd="0" destOrd="2" presId="urn:microsoft.com/office/officeart/2005/8/layout/process5"/>
    <dgm:cxn modelId="{E42122A5-9C38-4D94-9923-B1E733432D70}" type="presOf" srcId="{5279263E-1BFF-4800-BAE0-E1BEA71D5418}" destId="{A02F037C-D3EC-404A-9824-00A24A6DF39F}" srcOrd="0" destOrd="0" presId="urn:microsoft.com/office/officeart/2005/8/layout/process5"/>
    <dgm:cxn modelId="{105FCC68-E1F0-41EC-9E5C-6243481532FF}" type="presOf" srcId="{CC5EF9F7-60DC-4950-AFE3-1014A613F9CE}" destId="{F2BEF862-DF83-4A59-BC2B-4A09E6CB9461}" srcOrd="0" destOrd="0" presId="urn:microsoft.com/office/officeart/2005/8/layout/process5"/>
    <dgm:cxn modelId="{9D995280-9D8F-4D92-A51D-82E5D3B8DE4B}" srcId="{A36E75F6-12AB-4A81-AF3A-226F66B50549}" destId="{B49BE40F-2416-4FEC-A528-A58EFDE45BB8}" srcOrd="0" destOrd="0" parTransId="{38029685-0F81-40BD-BA32-9F5E0B816426}" sibTransId="{AFB336C8-9BAD-40A0-9954-8F75CF08770A}"/>
    <dgm:cxn modelId="{D584AFFA-E14D-45EE-B9F6-339AA57B7AD9}" type="presOf" srcId="{A74A5568-C21A-406C-A5EF-870F989DAA36}" destId="{80622966-A558-447E-85F9-1E017A0C7977}" srcOrd="0" destOrd="2" presId="urn:microsoft.com/office/officeart/2005/8/layout/process5"/>
    <dgm:cxn modelId="{47D9766A-6F4D-4A3E-B787-31C90FA67D04}" type="presOf" srcId="{675B60E0-4C93-40CF-9CBD-3F4988922C69}" destId="{8D3A9EB2-D9D3-43E5-A09C-3D68785ACCF6}" srcOrd="0" destOrd="0" presId="urn:microsoft.com/office/officeart/2005/8/layout/process5"/>
    <dgm:cxn modelId="{04C06FC0-B58A-41A2-8B7B-F4B5826905F2}" type="presOf" srcId="{05E2ADDF-960D-4DB0-87BA-0BD1F322E0EC}" destId="{C60867B3-1CDE-4B0E-8BAC-F8A73A4800DB}" srcOrd="0" destOrd="0" presId="urn:microsoft.com/office/officeart/2005/8/layout/process5"/>
    <dgm:cxn modelId="{536A9BE1-1F3D-4E3E-9522-F863A1DF3107}" type="presOf" srcId="{0F1DD9D0-68FE-490A-9AAB-CB02CD52D579}" destId="{87FD308D-92F6-486A-9292-83A687928F51}" srcOrd="0" destOrd="2" presId="urn:microsoft.com/office/officeart/2005/8/layout/process5"/>
    <dgm:cxn modelId="{0CB5DD36-D29A-421A-BCA2-7E9F9BBFDF4C}" type="presOf" srcId="{B5A8221C-2DE0-44B8-81BD-B494211A14D7}" destId="{3A34B7A4-8D91-4AE6-A03E-DB12A3BC497A}" srcOrd="0" destOrd="0" presId="urn:microsoft.com/office/officeart/2005/8/layout/process5"/>
    <dgm:cxn modelId="{59F079DB-E446-4424-AE72-87861EA5BDB4}" type="presOf" srcId="{22130063-4765-469A-B39E-3ACA5656AAB7}" destId="{19C530DB-7F01-4E42-8CBA-AE22C6CBEDB4}" srcOrd="0" destOrd="0" presId="urn:microsoft.com/office/officeart/2005/8/layout/process5"/>
    <dgm:cxn modelId="{750F8905-1507-4363-AA12-3BCDC3BE8949}" srcId="{A36E75F6-12AB-4A81-AF3A-226F66B50549}" destId="{E6C0F13B-8EEC-4FD0-A7F3-ABFE46E174B3}" srcOrd="1" destOrd="0" parTransId="{701DA1BF-00BE-4A01-A273-C1D553CDBC51}" sibTransId="{83B2EB8A-F220-4CB4-940A-8D09A5164394}"/>
    <dgm:cxn modelId="{4BB6581A-7CB4-4097-960A-6276110E04D3}" srcId="{2499A241-5F07-47D5-8D28-531B015A0F21}" destId="{5279263E-1BFF-4800-BAE0-E1BEA71D5418}" srcOrd="3" destOrd="0" parTransId="{F172B5DF-FBA4-41F1-BB7D-B079E5BB9BF9}" sibTransId="{BDAE3D43-CDA2-4052-8557-5DD776E14346}"/>
    <dgm:cxn modelId="{E3CAAB9A-7ED8-431A-B64A-E0E06FAD6183}" srcId="{C54261CD-941F-4FEC-8019-486537FDCE15}" destId="{151E569A-307A-42A8-AF1B-D29ACB51F4BD}" srcOrd="0" destOrd="0" parTransId="{1F2D30D7-C8B6-4562-B54A-A0DC3AC2E1B3}" sibTransId="{22E1D750-91E0-4805-9B5C-D11891D5DF25}"/>
    <dgm:cxn modelId="{D83E80F6-DC6D-44CA-A182-0702301B4316}" type="presOf" srcId="{76D17F1C-0799-409B-8A63-37FCDA935BF5}" destId="{80622966-A558-447E-85F9-1E017A0C7977}" srcOrd="0" destOrd="1" presId="urn:microsoft.com/office/officeart/2005/8/layout/process5"/>
    <dgm:cxn modelId="{6C039CE1-09F6-4DF3-B1AA-1CD34DCBCAE7}" type="presOf" srcId="{C601A62F-D336-4CD3-861E-3BEF87387F88}" destId="{8D3A9EB2-D9D3-43E5-A09C-3D68785ACCF6}" srcOrd="0" destOrd="2" presId="urn:microsoft.com/office/officeart/2005/8/layout/process5"/>
    <dgm:cxn modelId="{BABF57FD-EDF9-42C9-8E5F-B2AB78D4066F}" srcId="{675B60E0-4C93-40CF-9CBD-3F4988922C69}" destId="{254FEEC9-DCCB-4ED9-85CD-97EF79894614}" srcOrd="0" destOrd="0" parTransId="{DCC93629-0375-4F81-BCF9-C0B8F50C65A9}" sibTransId="{C0FAB66D-0870-4E5B-A550-895D64D73EC1}"/>
    <dgm:cxn modelId="{4D29D3F6-0B42-4C17-A3D1-8931FC588134}" type="presParOf" srcId="{0A7FC92C-A1CE-4C12-9FD3-704138A97E67}" destId="{8D3A9EB2-D9D3-43E5-A09C-3D68785ACCF6}" srcOrd="0" destOrd="0" presId="urn:microsoft.com/office/officeart/2005/8/layout/process5"/>
    <dgm:cxn modelId="{63523E49-783B-4FE6-BD2C-F8CB13EFD4E5}" type="presParOf" srcId="{0A7FC92C-A1CE-4C12-9FD3-704138A97E67}" destId="{C60867B3-1CDE-4B0E-8BAC-F8A73A4800DB}" srcOrd="1" destOrd="0" presId="urn:microsoft.com/office/officeart/2005/8/layout/process5"/>
    <dgm:cxn modelId="{D5724DDA-9F5A-4353-B4B2-4D31F046958F}" type="presParOf" srcId="{C60867B3-1CDE-4B0E-8BAC-F8A73A4800DB}" destId="{1168151F-6771-4622-9167-C41EA6E11E67}" srcOrd="0" destOrd="0" presId="urn:microsoft.com/office/officeart/2005/8/layout/process5"/>
    <dgm:cxn modelId="{B6D6231C-2B29-40FB-BA91-0BF4CCBE1E1D}" type="presParOf" srcId="{0A7FC92C-A1CE-4C12-9FD3-704138A97E67}" destId="{36F3ED6E-CC7C-41B5-AC62-BDE014F6E144}" srcOrd="2" destOrd="0" presId="urn:microsoft.com/office/officeart/2005/8/layout/process5"/>
    <dgm:cxn modelId="{1018AFA0-BDED-4ED2-80DC-1CF2A0395BBC}" type="presParOf" srcId="{0A7FC92C-A1CE-4C12-9FD3-704138A97E67}" destId="{19C530DB-7F01-4E42-8CBA-AE22C6CBEDB4}" srcOrd="3" destOrd="0" presId="urn:microsoft.com/office/officeart/2005/8/layout/process5"/>
    <dgm:cxn modelId="{5B452053-53D2-47E9-9E44-7CE1FC1438A4}" type="presParOf" srcId="{19C530DB-7F01-4E42-8CBA-AE22C6CBEDB4}" destId="{2B8B6D64-F7CA-4D09-ABBD-DA6C590491A7}" srcOrd="0" destOrd="0" presId="urn:microsoft.com/office/officeart/2005/8/layout/process5"/>
    <dgm:cxn modelId="{E5E93E73-A1E8-40D0-A1A7-D111B656AFC9}" type="presParOf" srcId="{0A7FC92C-A1CE-4C12-9FD3-704138A97E67}" destId="{3A34B7A4-8D91-4AE6-A03E-DB12A3BC497A}" srcOrd="4" destOrd="0" presId="urn:microsoft.com/office/officeart/2005/8/layout/process5"/>
    <dgm:cxn modelId="{FCEB5E84-429B-4B96-A38A-E32E45177CA5}" type="presParOf" srcId="{0A7FC92C-A1CE-4C12-9FD3-704138A97E67}" destId="{F2BEF862-DF83-4A59-BC2B-4A09E6CB9461}" srcOrd="5" destOrd="0" presId="urn:microsoft.com/office/officeart/2005/8/layout/process5"/>
    <dgm:cxn modelId="{C01C6478-B131-4B42-862A-55D7487D019C}" type="presParOf" srcId="{F2BEF862-DF83-4A59-BC2B-4A09E6CB9461}" destId="{1A316DD0-1E7D-49E5-BBB3-E0D0EE49EF7F}" srcOrd="0" destOrd="0" presId="urn:microsoft.com/office/officeart/2005/8/layout/process5"/>
    <dgm:cxn modelId="{25280049-74DD-4CEB-AC92-3A1E78DD4188}" type="presParOf" srcId="{0A7FC92C-A1CE-4C12-9FD3-704138A97E67}" destId="{A02F037C-D3EC-404A-9824-00A24A6DF39F}" srcOrd="6" destOrd="0" presId="urn:microsoft.com/office/officeart/2005/8/layout/process5"/>
    <dgm:cxn modelId="{6915B42F-1D4F-48A8-AEF3-FFEBB23C498C}" type="presParOf" srcId="{0A7FC92C-A1CE-4C12-9FD3-704138A97E67}" destId="{18077193-6F2F-4DA8-8F25-6AC579FF183D}" srcOrd="7" destOrd="0" presId="urn:microsoft.com/office/officeart/2005/8/layout/process5"/>
    <dgm:cxn modelId="{BA849F21-D4EC-414A-98F0-5C776F2E7DEB}" type="presParOf" srcId="{18077193-6F2F-4DA8-8F25-6AC579FF183D}" destId="{7ACF30B1-E2E5-426C-AFA1-52F16BFDB839}" srcOrd="0" destOrd="0" presId="urn:microsoft.com/office/officeart/2005/8/layout/process5"/>
    <dgm:cxn modelId="{3C35CEB6-C72B-46EE-B6F8-9CEC56121B42}" type="presParOf" srcId="{0A7FC92C-A1CE-4C12-9FD3-704138A97E67}" destId="{80622966-A558-447E-85F9-1E017A0C7977}" srcOrd="8" destOrd="0" presId="urn:microsoft.com/office/officeart/2005/8/layout/process5"/>
    <dgm:cxn modelId="{343375F0-723F-4D29-8AED-67DC56FE20C9}" type="presParOf" srcId="{0A7FC92C-A1CE-4C12-9FD3-704138A97E67}" destId="{A4995275-39B0-4F0D-97F6-E0FEF2580555}" srcOrd="9" destOrd="0" presId="urn:microsoft.com/office/officeart/2005/8/layout/process5"/>
    <dgm:cxn modelId="{C390D905-3D21-4525-80AE-F8F318C84CD1}" type="presParOf" srcId="{A4995275-39B0-4F0D-97F6-E0FEF2580555}" destId="{29DF2300-0436-425F-B913-D0225F882540}" srcOrd="0" destOrd="0" presId="urn:microsoft.com/office/officeart/2005/8/layout/process5"/>
    <dgm:cxn modelId="{4C571FAE-F90E-402D-9193-154DC6D9D7DF}" type="presParOf" srcId="{0A7FC92C-A1CE-4C12-9FD3-704138A97E67}" destId="{87FD308D-92F6-486A-9292-83A687928F51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8A8CF7E-ABCF-4B26-8ABE-40B4300F9DF6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C6737F-84E5-4DE6-846D-53725E6EACD9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b="1" dirty="0" smtClean="0">
              <a:latin typeface="Segoe UI" pitchFamily="34" charset="0"/>
              <a:cs typeface="Segoe UI" pitchFamily="34" charset="0"/>
            </a:rPr>
            <a:t>1. Подготовка схемы расположения ЗУ</a:t>
          </a:r>
          <a:endParaRPr lang="ru-RU" sz="1000" dirty="0"/>
        </a:p>
      </dgm:t>
    </dgm:pt>
    <dgm:pt modelId="{182488BA-7104-4CA1-A0FC-DCFC421C4FD0}" type="parTrans" cxnId="{1E5192C0-B8A3-48D1-82BF-25A5E5EBD96F}">
      <dgm:prSet/>
      <dgm:spPr/>
      <dgm:t>
        <a:bodyPr/>
        <a:lstStyle/>
        <a:p>
          <a:endParaRPr lang="ru-RU"/>
        </a:p>
      </dgm:t>
    </dgm:pt>
    <dgm:pt modelId="{640D6C3B-0956-491D-8CF9-62B96AA1BC10}" type="sibTrans" cxnId="{1E5192C0-B8A3-48D1-82BF-25A5E5EBD96F}">
      <dgm:prSet/>
      <dgm:spPr>
        <a:ln w="50800">
          <a:solidFill>
            <a:srgbClr val="002060">
              <a:alpha val="79000"/>
            </a:srgbClr>
          </a:solidFill>
        </a:ln>
      </dgm:spPr>
      <dgm:t>
        <a:bodyPr/>
        <a:lstStyle/>
        <a:p>
          <a:endParaRPr lang="ru-RU"/>
        </a:p>
      </dgm:t>
    </dgm:pt>
    <dgm:pt modelId="{9AE5F53E-72B5-49F3-A0E5-DAE1537B334A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dirty="0" smtClean="0"/>
            <a:t>если ЗУ предстоит образовать</a:t>
          </a:r>
          <a:endParaRPr lang="ru-RU" sz="1000" dirty="0"/>
        </a:p>
      </dgm:t>
    </dgm:pt>
    <dgm:pt modelId="{F86A4C31-9493-4C6F-8A8D-67313EA1E607}" type="parTrans" cxnId="{A7C6EC6A-A9F1-4FDA-8A4D-B76EB165F33C}">
      <dgm:prSet/>
      <dgm:spPr/>
      <dgm:t>
        <a:bodyPr/>
        <a:lstStyle/>
        <a:p>
          <a:endParaRPr lang="ru-RU"/>
        </a:p>
      </dgm:t>
    </dgm:pt>
    <dgm:pt modelId="{123E5578-2167-4B10-BFAC-D375424940AA}" type="sibTrans" cxnId="{A7C6EC6A-A9F1-4FDA-8A4D-B76EB165F33C}">
      <dgm:prSet/>
      <dgm:spPr/>
      <dgm:t>
        <a:bodyPr/>
        <a:lstStyle/>
        <a:p>
          <a:endParaRPr lang="ru-RU"/>
        </a:p>
      </dgm:t>
    </dgm:pt>
    <dgm:pt modelId="{7A192999-7249-496D-B222-BE4AD3F36B43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b="1" dirty="0" smtClean="0">
              <a:latin typeface="Segoe UI" pitchFamily="34" charset="0"/>
              <a:cs typeface="Segoe UI" pitchFamily="34" charset="0"/>
            </a:rPr>
            <a:t>2. Подача заинтересованным гражданином или юридическим лицом в уполномоченный орган заявления о предварительном согласовании предоставления ЗУ</a:t>
          </a:r>
          <a:endParaRPr lang="ru-RU" sz="1000" dirty="0"/>
        </a:p>
      </dgm:t>
    </dgm:pt>
    <dgm:pt modelId="{EBB35C50-48DA-488E-92E0-4859C4F2D4B7}" type="parTrans" cxnId="{ACB36B96-F1BB-48A1-B42B-A33CF4EDD930}">
      <dgm:prSet/>
      <dgm:spPr/>
      <dgm:t>
        <a:bodyPr/>
        <a:lstStyle/>
        <a:p>
          <a:endParaRPr lang="ru-RU"/>
        </a:p>
      </dgm:t>
    </dgm:pt>
    <dgm:pt modelId="{3C08C514-27B4-4447-BAE2-84087D44DD54}" type="sibTrans" cxnId="{ACB36B96-F1BB-48A1-B42B-A33CF4EDD930}">
      <dgm:prSet/>
      <dgm:spPr>
        <a:ln w="50800">
          <a:solidFill>
            <a:srgbClr val="002060">
              <a:alpha val="79000"/>
            </a:srgbClr>
          </a:solidFill>
        </a:ln>
      </dgm:spPr>
      <dgm:t>
        <a:bodyPr/>
        <a:lstStyle/>
        <a:p>
          <a:endParaRPr lang="ru-RU"/>
        </a:p>
      </dgm:t>
    </dgm:pt>
    <dgm:pt modelId="{A1CB9388-915C-4E7C-84E7-089AF52CAAD2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dirty="0" smtClean="0"/>
            <a:t>если ЗУ предстоит образовать</a:t>
          </a:r>
          <a:endParaRPr lang="ru-RU" sz="1000" dirty="0"/>
        </a:p>
      </dgm:t>
    </dgm:pt>
    <dgm:pt modelId="{2C5076EB-6963-47A2-BE10-1010E3F962D7}" type="parTrans" cxnId="{B147E3D9-3B2F-48B6-BF33-EE6D5F4E41CF}">
      <dgm:prSet/>
      <dgm:spPr/>
      <dgm:t>
        <a:bodyPr/>
        <a:lstStyle/>
        <a:p>
          <a:endParaRPr lang="ru-RU"/>
        </a:p>
      </dgm:t>
    </dgm:pt>
    <dgm:pt modelId="{E4DDF389-BCFD-43F3-AE54-59C8A9A36F0F}" type="sibTrans" cxnId="{B147E3D9-3B2F-48B6-BF33-EE6D5F4E41CF}">
      <dgm:prSet/>
      <dgm:spPr/>
      <dgm:t>
        <a:bodyPr/>
        <a:lstStyle/>
        <a:p>
          <a:endParaRPr lang="ru-RU"/>
        </a:p>
      </dgm:t>
    </dgm:pt>
    <dgm:pt modelId="{0CD91177-3CE4-4471-A69B-E7DEFB484A22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b="1" dirty="0" smtClean="0">
              <a:latin typeface="Segoe UI" pitchFamily="34" charset="0"/>
              <a:cs typeface="Segoe UI" pitchFamily="34" charset="0"/>
            </a:rPr>
            <a:t>3. Принятие решения о предварительном согласовании предоставления  ЗУ</a:t>
          </a:r>
          <a:endParaRPr lang="ru-RU" sz="1000" dirty="0"/>
        </a:p>
      </dgm:t>
    </dgm:pt>
    <dgm:pt modelId="{D3C35713-26D9-4C5F-8860-40AF22F0D392}" type="parTrans" cxnId="{29981617-65CE-481F-A1E3-A1DA9E5E4464}">
      <dgm:prSet/>
      <dgm:spPr/>
      <dgm:t>
        <a:bodyPr/>
        <a:lstStyle/>
        <a:p>
          <a:endParaRPr lang="ru-RU"/>
        </a:p>
      </dgm:t>
    </dgm:pt>
    <dgm:pt modelId="{02D4C274-03B0-4379-AAA1-960747FB1837}" type="sibTrans" cxnId="{29981617-65CE-481F-A1E3-A1DA9E5E4464}">
      <dgm:prSet/>
      <dgm:spPr>
        <a:ln w="50800">
          <a:solidFill>
            <a:srgbClr val="002060">
              <a:alpha val="79000"/>
            </a:srgbClr>
          </a:solidFill>
        </a:ln>
      </dgm:spPr>
      <dgm:t>
        <a:bodyPr/>
        <a:lstStyle/>
        <a:p>
          <a:endParaRPr lang="ru-RU"/>
        </a:p>
      </dgm:t>
    </dgm:pt>
    <dgm:pt modelId="{CC5027AD-4932-402D-BD00-082B1924A73B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dirty="0" smtClean="0"/>
            <a:t>если ЗУ предстоит образовать</a:t>
          </a:r>
          <a:endParaRPr lang="ru-RU" sz="1000" dirty="0"/>
        </a:p>
      </dgm:t>
    </dgm:pt>
    <dgm:pt modelId="{63807011-65B3-4DA2-80C1-07018B698CE5}" type="parTrans" cxnId="{BAFE5D67-9B6A-4067-822A-5DC43D66E0FD}">
      <dgm:prSet/>
      <dgm:spPr/>
      <dgm:t>
        <a:bodyPr/>
        <a:lstStyle/>
        <a:p>
          <a:endParaRPr lang="ru-RU"/>
        </a:p>
      </dgm:t>
    </dgm:pt>
    <dgm:pt modelId="{F88A2034-4D82-442A-B419-ACBD924F5092}" type="sibTrans" cxnId="{BAFE5D67-9B6A-4067-822A-5DC43D66E0FD}">
      <dgm:prSet/>
      <dgm:spPr/>
      <dgm:t>
        <a:bodyPr/>
        <a:lstStyle/>
        <a:p>
          <a:endParaRPr lang="ru-RU"/>
        </a:p>
      </dgm:t>
    </dgm:pt>
    <dgm:pt modelId="{A5EA53D6-6C5F-4461-BAFD-7E942990FB93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pPr algn="l"/>
          <a:r>
            <a:rPr lang="ru-RU" sz="1000" b="1" dirty="0" smtClean="0">
              <a:latin typeface="Segoe UI" pitchFamily="34" charset="0"/>
              <a:cs typeface="Segoe UI" pitchFamily="34" charset="0"/>
            </a:rPr>
            <a:t>4. Обеспечение заинтересованным гражданином или юридическим лицом выполнения кадастровых работ по образованию или уточнению ЗУ</a:t>
          </a:r>
          <a:endParaRPr lang="ru-RU" sz="1000" b="1" dirty="0">
            <a:latin typeface="Segoe UI" pitchFamily="34" charset="0"/>
            <a:cs typeface="Segoe UI" pitchFamily="34" charset="0"/>
          </a:endParaRPr>
        </a:p>
      </dgm:t>
    </dgm:pt>
    <dgm:pt modelId="{6E64F274-FAD4-4776-AC02-A9E7AEC3797D}" type="parTrans" cxnId="{93A16CB8-6BEB-46E0-B67C-E0FFE122208E}">
      <dgm:prSet/>
      <dgm:spPr/>
      <dgm:t>
        <a:bodyPr/>
        <a:lstStyle/>
        <a:p>
          <a:endParaRPr lang="ru-RU"/>
        </a:p>
      </dgm:t>
    </dgm:pt>
    <dgm:pt modelId="{C60E7337-938F-4050-B88B-CF0BBF95DB3B}" type="sibTrans" cxnId="{93A16CB8-6BEB-46E0-B67C-E0FFE122208E}">
      <dgm:prSet/>
      <dgm:spPr>
        <a:ln w="50800">
          <a:solidFill>
            <a:srgbClr val="002060">
              <a:alpha val="79000"/>
            </a:srgbClr>
          </a:solidFill>
        </a:ln>
      </dgm:spPr>
      <dgm:t>
        <a:bodyPr/>
        <a:lstStyle/>
        <a:p>
          <a:endParaRPr lang="ru-RU"/>
        </a:p>
      </dgm:t>
    </dgm:pt>
    <dgm:pt modelId="{6A7E28EC-D8D0-4880-BC94-AAAA6396624C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dirty="0" smtClean="0"/>
            <a:t>если принято решение о предварительном согласовании предоставления  ЗУ</a:t>
          </a:r>
          <a:endParaRPr lang="ru-RU" sz="1000" dirty="0"/>
        </a:p>
      </dgm:t>
    </dgm:pt>
    <dgm:pt modelId="{E372F0C7-6519-4EA1-B4DC-21E27D712AD2}" type="parTrans" cxnId="{5B8619FD-DE4C-4738-BCDF-3B773A5D1B69}">
      <dgm:prSet/>
      <dgm:spPr/>
      <dgm:t>
        <a:bodyPr/>
        <a:lstStyle/>
        <a:p>
          <a:endParaRPr lang="ru-RU"/>
        </a:p>
      </dgm:t>
    </dgm:pt>
    <dgm:pt modelId="{694CED08-79E7-4A7F-8EC9-47D1FF737AC7}" type="sibTrans" cxnId="{5B8619FD-DE4C-4738-BCDF-3B773A5D1B69}">
      <dgm:prSet/>
      <dgm:spPr/>
      <dgm:t>
        <a:bodyPr/>
        <a:lstStyle/>
        <a:p>
          <a:endParaRPr lang="ru-RU"/>
        </a:p>
      </dgm:t>
    </dgm:pt>
    <dgm:pt modelId="{197C1DC4-85FD-4BEE-815E-424F6D690CE1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b="1" dirty="0" smtClean="0">
              <a:latin typeface="Segoe UI" pitchFamily="34" charset="0"/>
              <a:cs typeface="Segoe UI" pitchFamily="34" charset="0"/>
            </a:rPr>
            <a:t>5.1. Осуществление кадастрового учета ЗУ</a:t>
          </a:r>
          <a:endParaRPr lang="ru-RU" sz="1000" b="1" dirty="0">
            <a:latin typeface="Segoe UI" pitchFamily="34" charset="0"/>
            <a:cs typeface="Segoe UI" pitchFamily="34" charset="0"/>
          </a:endParaRPr>
        </a:p>
      </dgm:t>
    </dgm:pt>
    <dgm:pt modelId="{96A980FC-124E-46E7-86EF-503B8F1A4406}" type="parTrans" cxnId="{E5036263-B1F9-4440-BBDD-F08353071B6E}">
      <dgm:prSet/>
      <dgm:spPr/>
      <dgm:t>
        <a:bodyPr/>
        <a:lstStyle/>
        <a:p>
          <a:endParaRPr lang="ru-RU"/>
        </a:p>
      </dgm:t>
    </dgm:pt>
    <dgm:pt modelId="{C5D2FB1E-E17D-453A-9C10-443E405C0486}" type="sibTrans" cxnId="{E5036263-B1F9-4440-BBDD-F08353071B6E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3B1486B2-AF24-4919-ABBA-6E396E9A7FD8}">
      <dgm:prSet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dirty="0" smtClean="0"/>
            <a:t>если не утвержден проект межевания территории</a:t>
          </a:r>
          <a:endParaRPr lang="ru-RU" sz="1000" dirty="0"/>
        </a:p>
      </dgm:t>
    </dgm:pt>
    <dgm:pt modelId="{471E29D5-BD5F-41F9-AFDF-57BA699B36B8}" type="parTrans" cxnId="{B69E8E72-722A-416C-85D8-F98C4D9B8823}">
      <dgm:prSet/>
      <dgm:spPr/>
      <dgm:t>
        <a:bodyPr/>
        <a:lstStyle/>
        <a:p>
          <a:endParaRPr lang="ru-RU"/>
        </a:p>
      </dgm:t>
    </dgm:pt>
    <dgm:pt modelId="{E321C772-AC3C-41D3-8679-823718E8D306}" type="sibTrans" cxnId="{B69E8E72-722A-416C-85D8-F98C4D9B8823}">
      <dgm:prSet/>
      <dgm:spPr/>
      <dgm:t>
        <a:bodyPr/>
        <a:lstStyle/>
        <a:p>
          <a:endParaRPr lang="ru-RU"/>
        </a:p>
      </dgm:t>
    </dgm:pt>
    <dgm:pt modelId="{65E435F7-E7C6-4113-B3C0-2EFF46200743}">
      <dgm:prSet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dirty="0" smtClean="0"/>
            <a:t>если границы ЗУ подлежат уточнению </a:t>
          </a:r>
          <a:endParaRPr lang="ru-RU" sz="1000" dirty="0"/>
        </a:p>
      </dgm:t>
    </dgm:pt>
    <dgm:pt modelId="{F206408D-4B26-4C16-8492-B12B92349B69}" type="parTrans" cxnId="{24E2FFF6-F059-48CE-9240-162CABFDCB02}">
      <dgm:prSet/>
      <dgm:spPr/>
      <dgm:t>
        <a:bodyPr/>
        <a:lstStyle/>
        <a:p>
          <a:endParaRPr lang="ru-RU"/>
        </a:p>
      </dgm:t>
    </dgm:pt>
    <dgm:pt modelId="{F3C59F12-056A-4AF0-9327-FAC7B0535AAB}" type="sibTrans" cxnId="{24E2FFF6-F059-48CE-9240-162CABFDCB02}">
      <dgm:prSet/>
      <dgm:spPr/>
      <dgm:t>
        <a:bodyPr/>
        <a:lstStyle/>
        <a:p>
          <a:endParaRPr lang="ru-RU"/>
        </a:p>
      </dgm:t>
    </dgm:pt>
    <dgm:pt modelId="{5D961655-0F47-4F1C-90C9-654AAD59BAA2}">
      <dgm:prSet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dirty="0" smtClean="0"/>
            <a:t>если границы ЗУ подлежат уточнению </a:t>
          </a:r>
          <a:endParaRPr lang="ru-RU" sz="1000" dirty="0"/>
        </a:p>
      </dgm:t>
    </dgm:pt>
    <dgm:pt modelId="{7E3EBC9E-66B5-4515-8863-EF908DE82930}" type="parTrans" cxnId="{B9D98884-C266-406C-A1D0-077C2B3CCF2E}">
      <dgm:prSet/>
      <dgm:spPr/>
      <dgm:t>
        <a:bodyPr/>
        <a:lstStyle/>
        <a:p>
          <a:endParaRPr lang="ru-RU"/>
        </a:p>
      </dgm:t>
    </dgm:pt>
    <dgm:pt modelId="{45E125CD-4974-4369-A5B8-31B51A3BEAE5}" type="sibTrans" cxnId="{B9D98884-C266-406C-A1D0-077C2B3CCF2E}">
      <dgm:prSet/>
      <dgm:spPr/>
      <dgm:t>
        <a:bodyPr/>
        <a:lstStyle/>
        <a:p>
          <a:endParaRPr lang="ru-RU"/>
        </a:p>
      </dgm:t>
    </dgm:pt>
    <dgm:pt modelId="{86EC3827-BCC0-490D-984F-5BDCA71BCACF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b="0" dirty="0" smtClean="0">
              <a:latin typeface="+mn-lt"/>
              <a:cs typeface="Segoe UI" pitchFamily="34" charset="0"/>
            </a:rPr>
            <a:t>если ЗУ образуется из земель</a:t>
          </a:r>
          <a:endParaRPr lang="ru-RU" sz="1000" b="0" dirty="0">
            <a:latin typeface="+mn-lt"/>
            <a:cs typeface="Segoe UI" pitchFamily="34" charset="0"/>
          </a:endParaRPr>
        </a:p>
      </dgm:t>
    </dgm:pt>
    <dgm:pt modelId="{B5D4DE74-9542-4BDB-8062-B542825CFE93}" type="parTrans" cxnId="{0B02F7A1-A701-4D37-B422-271721638999}">
      <dgm:prSet/>
      <dgm:spPr/>
      <dgm:t>
        <a:bodyPr/>
        <a:lstStyle/>
        <a:p>
          <a:endParaRPr lang="ru-RU"/>
        </a:p>
      </dgm:t>
    </dgm:pt>
    <dgm:pt modelId="{F73E9E70-4C7F-4EC7-80B0-D114B4CCF177}" type="sibTrans" cxnId="{0B02F7A1-A701-4D37-B422-271721638999}">
      <dgm:prSet/>
      <dgm:spPr/>
      <dgm:t>
        <a:bodyPr/>
        <a:lstStyle/>
        <a:p>
          <a:endParaRPr lang="ru-RU"/>
        </a:p>
      </dgm:t>
    </dgm:pt>
    <dgm:pt modelId="{D372E7C7-1163-4E1E-9D77-D23ABCEA6091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b="0" dirty="0" smtClean="0">
              <a:latin typeface="+mn-lt"/>
              <a:cs typeface="Segoe UI" pitchFamily="34" charset="0"/>
            </a:rPr>
            <a:t>если на исходный ЗУ госсобственность не разграничена</a:t>
          </a:r>
          <a:endParaRPr lang="ru-RU" sz="1000" b="0" dirty="0">
            <a:latin typeface="+mn-lt"/>
            <a:cs typeface="Segoe UI" pitchFamily="34" charset="0"/>
          </a:endParaRPr>
        </a:p>
      </dgm:t>
    </dgm:pt>
    <dgm:pt modelId="{7315A0D3-AAFB-4475-966A-4AC3BFB8B58E}" type="parTrans" cxnId="{E6787E1B-687E-4457-B3FE-9C29ADFB754D}">
      <dgm:prSet/>
      <dgm:spPr/>
      <dgm:t>
        <a:bodyPr/>
        <a:lstStyle/>
        <a:p>
          <a:endParaRPr lang="ru-RU"/>
        </a:p>
      </dgm:t>
    </dgm:pt>
    <dgm:pt modelId="{BC6A8FC4-8C13-4C01-859E-F6D3823C39FA}" type="sibTrans" cxnId="{E6787E1B-687E-4457-B3FE-9C29ADFB754D}">
      <dgm:prSet/>
      <dgm:spPr/>
      <dgm:t>
        <a:bodyPr/>
        <a:lstStyle/>
        <a:p>
          <a:endParaRPr lang="ru-RU"/>
        </a:p>
      </dgm:t>
    </dgm:pt>
    <dgm:pt modelId="{67A4C3A6-65EB-4592-9D49-51643A1F12EF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b="1" dirty="0" smtClean="0">
              <a:latin typeface="Segoe UI" pitchFamily="34" charset="0"/>
              <a:cs typeface="Segoe UI" pitchFamily="34" charset="0"/>
            </a:rPr>
            <a:t>5.2. Осуществление кадастрового учета ЗУ и регистрации права  государственной или муниципальной собственности на него</a:t>
          </a:r>
          <a:endParaRPr lang="ru-RU" sz="1000" b="1" dirty="0">
            <a:latin typeface="Segoe UI" pitchFamily="34" charset="0"/>
            <a:cs typeface="Segoe UI" pitchFamily="34" charset="0"/>
          </a:endParaRPr>
        </a:p>
      </dgm:t>
    </dgm:pt>
    <dgm:pt modelId="{42BE136C-432F-478F-BFA0-35997AAD9EC5}" type="parTrans" cxnId="{8F5EC830-13EA-4377-9917-E85FCBCB6A88}">
      <dgm:prSet/>
      <dgm:spPr/>
      <dgm:t>
        <a:bodyPr/>
        <a:lstStyle/>
        <a:p>
          <a:endParaRPr lang="ru-RU"/>
        </a:p>
      </dgm:t>
    </dgm:pt>
    <dgm:pt modelId="{08D3EF0B-30A5-447B-A943-4230B07A4FCA}" type="sibTrans" cxnId="{8F5EC830-13EA-4377-9917-E85FCBCB6A88}">
      <dgm:prSet/>
      <dgm:spPr>
        <a:ln w="50800">
          <a:solidFill>
            <a:srgbClr val="002060">
              <a:alpha val="79000"/>
            </a:srgbClr>
          </a:solidFill>
        </a:ln>
      </dgm:spPr>
      <dgm:t>
        <a:bodyPr/>
        <a:lstStyle/>
        <a:p>
          <a:endParaRPr lang="ru-RU"/>
        </a:p>
      </dgm:t>
    </dgm:pt>
    <dgm:pt modelId="{159EF2CC-2A3B-487C-80B0-286B9454F820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r>
            <a:rPr lang="ru-RU" sz="1000" b="0" dirty="0" smtClean="0">
              <a:latin typeface="+mn-lt"/>
              <a:cs typeface="Segoe UI" pitchFamily="34" charset="0"/>
            </a:rPr>
            <a:t>если на исходный ЗУ госсобственность разграничена</a:t>
          </a:r>
          <a:endParaRPr lang="ru-RU" sz="1000" b="0" dirty="0">
            <a:latin typeface="+mn-lt"/>
            <a:cs typeface="Segoe UI" pitchFamily="34" charset="0"/>
          </a:endParaRPr>
        </a:p>
      </dgm:t>
    </dgm:pt>
    <dgm:pt modelId="{C7A48094-DE2E-4981-83D7-DE71CD36730D}" type="parTrans" cxnId="{9379528E-FE47-4314-8C01-7C87B6386587}">
      <dgm:prSet/>
      <dgm:spPr/>
      <dgm:t>
        <a:bodyPr/>
        <a:lstStyle/>
        <a:p>
          <a:endParaRPr lang="ru-RU"/>
        </a:p>
      </dgm:t>
    </dgm:pt>
    <dgm:pt modelId="{56965B30-7DBC-4D58-93D1-A6DE15DC7081}" type="sibTrans" cxnId="{9379528E-FE47-4314-8C01-7C87B6386587}">
      <dgm:prSet/>
      <dgm:spPr/>
      <dgm:t>
        <a:bodyPr/>
        <a:lstStyle/>
        <a:p>
          <a:endParaRPr lang="ru-RU"/>
        </a:p>
      </dgm:t>
    </dgm:pt>
    <dgm:pt modelId="{F8993DBA-233C-4868-8A96-D6DFA4ABADA3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pPr algn="l"/>
          <a:r>
            <a:rPr lang="ru-RU" sz="1000" b="1" dirty="0" smtClean="0">
              <a:latin typeface="Segoe UI" pitchFamily="34" charset="0"/>
              <a:cs typeface="Segoe UI" pitchFamily="34" charset="0"/>
            </a:rPr>
            <a:t>6. Подача в уполномоченный орган гражданином или юридическим лицом заявления о предоставлении ЗУ </a:t>
          </a:r>
          <a:endParaRPr lang="ru-RU" sz="1000" b="1" dirty="0">
            <a:latin typeface="Segoe UI" pitchFamily="34" charset="0"/>
            <a:cs typeface="Segoe UI" pitchFamily="34" charset="0"/>
          </a:endParaRPr>
        </a:p>
      </dgm:t>
    </dgm:pt>
    <dgm:pt modelId="{58869AFE-20ED-4BF9-83B4-1E2EAA61B721}" type="parTrans" cxnId="{435F01FF-934F-4E10-B169-490D47C83CD0}">
      <dgm:prSet/>
      <dgm:spPr/>
      <dgm:t>
        <a:bodyPr/>
        <a:lstStyle/>
        <a:p>
          <a:endParaRPr lang="ru-RU"/>
        </a:p>
      </dgm:t>
    </dgm:pt>
    <dgm:pt modelId="{9145B1C3-321C-4CB1-ABF8-6B4024609D34}" type="sibTrans" cxnId="{435F01FF-934F-4E10-B169-490D47C83CD0}">
      <dgm:prSet/>
      <dgm:spPr>
        <a:ln w="50800">
          <a:solidFill>
            <a:srgbClr val="002060">
              <a:alpha val="79000"/>
            </a:srgbClr>
          </a:solidFill>
        </a:ln>
      </dgm:spPr>
      <dgm:t>
        <a:bodyPr/>
        <a:lstStyle/>
        <a:p>
          <a:endParaRPr lang="ru-RU"/>
        </a:p>
      </dgm:t>
    </dgm:pt>
    <dgm:pt modelId="{ADAEFEB3-66C3-4FC7-A433-0C89725DE1E7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pPr algn="l"/>
          <a:r>
            <a:rPr lang="ru-RU" sz="1000" dirty="0" smtClean="0"/>
            <a:t>кадастровый номер испрашиваемого ЗУ</a:t>
          </a:r>
          <a:endParaRPr lang="ru-RU" sz="1000" b="1" dirty="0">
            <a:latin typeface="Segoe UI" pitchFamily="34" charset="0"/>
            <a:cs typeface="Segoe UI" pitchFamily="34" charset="0"/>
          </a:endParaRPr>
        </a:p>
      </dgm:t>
    </dgm:pt>
    <dgm:pt modelId="{837D824E-E28C-43A8-A25C-DCBD493914CE}" type="parTrans" cxnId="{D8CC29C2-B1C6-4165-A925-68B51B9B3EF6}">
      <dgm:prSet/>
      <dgm:spPr/>
      <dgm:t>
        <a:bodyPr/>
        <a:lstStyle/>
        <a:p>
          <a:endParaRPr lang="ru-RU"/>
        </a:p>
      </dgm:t>
    </dgm:pt>
    <dgm:pt modelId="{35790656-8EB1-4707-BA84-DB26D32567A7}" type="sibTrans" cxnId="{D8CC29C2-B1C6-4165-A925-68B51B9B3EF6}">
      <dgm:prSet/>
      <dgm:spPr/>
      <dgm:t>
        <a:bodyPr/>
        <a:lstStyle/>
        <a:p>
          <a:endParaRPr lang="ru-RU"/>
        </a:p>
      </dgm:t>
    </dgm:pt>
    <dgm:pt modelId="{8F33CA32-8E2A-4F8D-8A8B-A5827E86AACE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pPr algn="l"/>
          <a:r>
            <a:rPr lang="ru-RU" sz="1000" dirty="0" smtClean="0"/>
            <a:t>основание предоставления ЗУ без проведения торгов  из числа оснований статей 39.3, 39.5, 39.6 и 39.10 ЗК РФ</a:t>
          </a:r>
          <a:endParaRPr lang="ru-RU" sz="1000" b="1" dirty="0">
            <a:latin typeface="Segoe UI" pitchFamily="34" charset="0"/>
            <a:cs typeface="Segoe UI" pitchFamily="34" charset="0"/>
          </a:endParaRPr>
        </a:p>
      </dgm:t>
    </dgm:pt>
    <dgm:pt modelId="{E0173F00-EAAC-4DE5-92EB-78837E9266FC}" type="parTrans" cxnId="{E353F7C5-99F5-4938-92CF-86F18C24982B}">
      <dgm:prSet/>
      <dgm:spPr/>
      <dgm:t>
        <a:bodyPr/>
        <a:lstStyle/>
        <a:p>
          <a:endParaRPr lang="ru-RU"/>
        </a:p>
      </dgm:t>
    </dgm:pt>
    <dgm:pt modelId="{DF4EEB55-3D77-4D27-8F28-8A42749E6E10}" type="sibTrans" cxnId="{E353F7C5-99F5-4938-92CF-86F18C24982B}">
      <dgm:prSet/>
      <dgm:spPr/>
      <dgm:t>
        <a:bodyPr/>
        <a:lstStyle/>
        <a:p>
          <a:endParaRPr lang="ru-RU"/>
        </a:p>
      </dgm:t>
    </dgm:pt>
    <dgm:pt modelId="{4D598325-B705-4BA6-8FCA-0187135B2FB1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pPr algn="l"/>
          <a:r>
            <a:rPr lang="ru-RU" sz="1000" dirty="0" smtClean="0"/>
            <a:t>реквизиты решения о предварительном согласовании предоставления  ЗУ</a:t>
          </a:r>
          <a:endParaRPr lang="ru-RU" sz="1000" b="1" dirty="0">
            <a:latin typeface="Segoe UI" pitchFamily="34" charset="0"/>
            <a:cs typeface="Segoe UI" pitchFamily="34" charset="0"/>
          </a:endParaRPr>
        </a:p>
      </dgm:t>
    </dgm:pt>
    <dgm:pt modelId="{2295844B-BA48-4ACF-85F1-599C86B65DAE}" type="parTrans" cxnId="{B512D79C-896E-4A12-A728-24FD2A0E3718}">
      <dgm:prSet/>
      <dgm:spPr/>
      <dgm:t>
        <a:bodyPr/>
        <a:lstStyle/>
        <a:p>
          <a:endParaRPr lang="ru-RU"/>
        </a:p>
      </dgm:t>
    </dgm:pt>
    <dgm:pt modelId="{BD956F98-CE61-4144-8B0A-469CAC2CFC8C}" type="sibTrans" cxnId="{B512D79C-896E-4A12-A728-24FD2A0E3718}">
      <dgm:prSet/>
      <dgm:spPr/>
      <dgm:t>
        <a:bodyPr/>
        <a:lstStyle/>
        <a:p>
          <a:endParaRPr lang="ru-RU"/>
        </a:p>
      </dgm:t>
    </dgm:pt>
    <dgm:pt modelId="{C38AA4F0-A54B-48D6-946C-03D8A218E0E9}">
      <dgm:prSet phldrT="[Текст]" custT="1"/>
      <dgm:spPr>
        <a:ln w="38100" cmpd="sng">
          <a:solidFill>
            <a:srgbClr val="002060">
              <a:alpha val="79000"/>
            </a:srgbClr>
          </a:solidFill>
        </a:ln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atin typeface="Segoe UI" pitchFamily="34" charset="0"/>
              <a:cs typeface="Segoe UI" pitchFamily="34" charset="0"/>
            </a:rPr>
            <a:t>7. ЗАКЛЮЧЕНИЕ: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atin typeface="Segoe UI" pitchFamily="34" charset="0"/>
              <a:cs typeface="Segoe UI" pitchFamily="34" charset="0"/>
            </a:rPr>
            <a:t>- договора купли-продажи,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atin typeface="Segoe UI" pitchFamily="34" charset="0"/>
              <a:cs typeface="Segoe UI" pitchFamily="34" charset="0"/>
            </a:rPr>
            <a:t>- договора аренды ЗУ,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atin typeface="Segoe UI" pitchFamily="34" charset="0"/>
              <a:cs typeface="Segoe UI" pitchFamily="34" charset="0"/>
            </a:rPr>
            <a:t>- договора безвозмездного пользования ЗУ.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atin typeface="Segoe UI" pitchFamily="34" charset="0"/>
              <a:cs typeface="Segoe UI" pitchFamily="34" charset="0"/>
            </a:rPr>
            <a:t>7.1 ПРИНЯТИЕ УПОЛНОМОЧЕННЫМ ОРГАНОМ РЕШЕНИЯ О ПРЕДОСТАВЛЕНИИ ЗУ: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atin typeface="Segoe UI" pitchFamily="34" charset="0"/>
              <a:cs typeface="Segoe UI" pitchFamily="34" charset="0"/>
            </a:rPr>
            <a:t>- в собственность бесплатно,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000" b="1" dirty="0" smtClean="0">
              <a:latin typeface="Segoe UI" pitchFamily="34" charset="0"/>
              <a:cs typeface="Segoe UI" pitchFamily="34" charset="0"/>
            </a:rPr>
            <a:t>- в постоянное (бессрочное) пользование</a:t>
          </a:r>
          <a:endParaRPr lang="ru-RU" sz="1000" b="1" dirty="0">
            <a:latin typeface="Segoe UI" pitchFamily="34" charset="0"/>
            <a:cs typeface="Segoe UI" pitchFamily="34" charset="0"/>
          </a:endParaRPr>
        </a:p>
      </dgm:t>
    </dgm:pt>
    <dgm:pt modelId="{E1176E2F-A185-4C70-9AC9-49C28CDE3521}" type="parTrans" cxnId="{C1663EE4-4EC3-4036-B5C9-D7E7F12FDBA5}">
      <dgm:prSet/>
      <dgm:spPr/>
      <dgm:t>
        <a:bodyPr/>
        <a:lstStyle/>
        <a:p>
          <a:endParaRPr lang="ru-RU"/>
        </a:p>
      </dgm:t>
    </dgm:pt>
    <dgm:pt modelId="{726FB49B-E0BA-46EA-B169-47616428350A}" type="sibTrans" cxnId="{C1663EE4-4EC3-4036-B5C9-D7E7F12FDBA5}">
      <dgm:prSet/>
      <dgm:spPr/>
      <dgm:t>
        <a:bodyPr/>
        <a:lstStyle/>
        <a:p>
          <a:endParaRPr lang="ru-RU"/>
        </a:p>
      </dgm:t>
    </dgm:pt>
    <dgm:pt modelId="{299209D9-400A-44B1-8358-AC86D6EE0A5A}" type="pres">
      <dgm:prSet presAssocID="{98A8CF7E-ABCF-4B26-8ABE-40B4300F9D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86C757-295F-4A20-8C79-B32415DB6299}" type="pres">
      <dgm:prSet presAssocID="{F1C6737F-84E5-4DE6-846D-53725E6EACD9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573157-5EDB-4FFF-9B02-4025768A93E0}" type="pres">
      <dgm:prSet presAssocID="{640D6C3B-0956-491D-8CF9-62B96AA1BC10}" presName="sibTrans" presStyleLbl="sibTrans1D1" presStyleIdx="0" presStyleCnt="7"/>
      <dgm:spPr/>
      <dgm:t>
        <a:bodyPr/>
        <a:lstStyle/>
        <a:p>
          <a:endParaRPr lang="ru-RU"/>
        </a:p>
      </dgm:t>
    </dgm:pt>
    <dgm:pt modelId="{3BF6D625-5876-48A6-B549-F94AE0624161}" type="pres">
      <dgm:prSet presAssocID="{640D6C3B-0956-491D-8CF9-62B96AA1BC10}" presName="connectorText" presStyleLbl="sibTrans1D1" presStyleIdx="0" presStyleCnt="7"/>
      <dgm:spPr/>
      <dgm:t>
        <a:bodyPr/>
        <a:lstStyle/>
        <a:p>
          <a:endParaRPr lang="ru-RU"/>
        </a:p>
      </dgm:t>
    </dgm:pt>
    <dgm:pt modelId="{B92756D7-167A-437B-9387-F5B52860B692}" type="pres">
      <dgm:prSet presAssocID="{7A192999-7249-496D-B222-BE4AD3F36B43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6E6D30-DD2F-4AC3-ADA5-3921E9AB57C8}" type="pres">
      <dgm:prSet presAssocID="{3C08C514-27B4-4447-BAE2-84087D44DD54}" presName="sibTrans" presStyleLbl="sibTrans1D1" presStyleIdx="1" presStyleCnt="7"/>
      <dgm:spPr/>
      <dgm:t>
        <a:bodyPr/>
        <a:lstStyle/>
        <a:p>
          <a:endParaRPr lang="ru-RU"/>
        </a:p>
      </dgm:t>
    </dgm:pt>
    <dgm:pt modelId="{0185B9CD-85A5-42DD-A66D-8A8007DE1B7B}" type="pres">
      <dgm:prSet presAssocID="{3C08C514-27B4-4447-BAE2-84087D44DD54}" presName="connectorText" presStyleLbl="sibTrans1D1" presStyleIdx="1" presStyleCnt="7"/>
      <dgm:spPr/>
      <dgm:t>
        <a:bodyPr/>
        <a:lstStyle/>
        <a:p>
          <a:endParaRPr lang="ru-RU"/>
        </a:p>
      </dgm:t>
    </dgm:pt>
    <dgm:pt modelId="{054D8821-1A7D-4CDA-9064-033E34680112}" type="pres">
      <dgm:prSet presAssocID="{0CD91177-3CE4-4471-A69B-E7DEFB484A2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6D3DC-79A3-44B7-9FEE-7F042F010462}" type="pres">
      <dgm:prSet presAssocID="{02D4C274-03B0-4379-AAA1-960747FB1837}" presName="sibTrans" presStyleLbl="sibTrans1D1" presStyleIdx="2" presStyleCnt="7"/>
      <dgm:spPr/>
      <dgm:t>
        <a:bodyPr/>
        <a:lstStyle/>
        <a:p>
          <a:endParaRPr lang="ru-RU"/>
        </a:p>
      </dgm:t>
    </dgm:pt>
    <dgm:pt modelId="{9375731E-DA8B-48F6-9D55-86D8D63D89A2}" type="pres">
      <dgm:prSet presAssocID="{02D4C274-03B0-4379-AAA1-960747FB1837}" presName="connectorText" presStyleLbl="sibTrans1D1" presStyleIdx="2" presStyleCnt="7"/>
      <dgm:spPr/>
      <dgm:t>
        <a:bodyPr/>
        <a:lstStyle/>
        <a:p>
          <a:endParaRPr lang="ru-RU"/>
        </a:p>
      </dgm:t>
    </dgm:pt>
    <dgm:pt modelId="{78EEDF22-3B22-4D53-A3ED-B9B9B109B522}" type="pres">
      <dgm:prSet presAssocID="{A5EA53D6-6C5F-4461-BAFD-7E942990FB93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DE3AA0-844B-4DAA-B47B-C61B21CE791C}" type="pres">
      <dgm:prSet presAssocID="{C60E7337-938F-4050-B88B-CF0BBF95DB3B}" presName="sibTrans" presStyleLbl="sibTrans1D1" presStyleIdx="3" presStyleCnt="7"/>
      <dgm:spPr/>
      <dgm:t>
        <a:bodyPr/>
        <a:lstStyle/>
        <a:p>
          <a:endParaRPr lang="ru-RU"/>
        </a:p>
      </dgm:t>
    </dgm:pt>
    <dgm:pt modelId="{D167CA4E-C16D-4745-A2DB-D5B978812A0A}" type="pres">
      <dgm:prSet presAssocID="{C60E7337-938F-4050-B88B-CF0BBF95DB3B}" presName="connectorText" presStyleLbl="sibTrans1D1" presStyleIdx="3" presStyleCnt="7"/>
      <dgm:spPr/>
      <dgm:t>
        <a:bodyPr/>
        <a:lstStyle/>
        <a:p>
          <a:endParaRPr lang="ru-RU"/>
        </a:p>
      </dgm:t>
    </dgm:pt>
    <dgm:pt modelId="{F25282F2-61CA-4942-A939-FC21380443DE}" type="pres">
      <dgm:prSet presAssocID="{197C1DC4-85FD-4BEE-815E-424F6D690CE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FF549-558E-4D1E-B518-1E69F218B89A}" type="pres">
      <dgm:prSet presAssocID="{C5D2FB1E-E17D-453A-9C10-443E405C0486}" presName="sibTrans" presStyleLbl="sibTrans1D1" presStyleIdx="4" presStyleCnt="7"/>
      <dgm:spPr/>
      <dgm:t>
        <a:bodyPr/>
        <a:lstStyle/>
        <a:p>
          <a:endParaRPr lang="ru-RU"/>
        </a:p>
      </dgm:t>
    </dgm:pt>
    <dgm:pt modelId="{4252E5EF-094A-4599-8778-5A5CF8B95D8C}" type="pres">
      <dgm:prSet presAssocID="{C5D2FB1E-E17D-453A-9C10-443E405C0486}" presName="connectorText" presStyleLbl="sibTrans1D1" presStyleIdx="4" presStyleCnt="7"/>
      <dgm:spPr/>
      <dgm:t>
        <a:bodyPr/>
        <a:lstStyle/>
        <a:p>
          <a:endParaRPr lang="ru-RU"/>
        </a:p>
      </dgm:t>
    </dgm:pt>
    <dgm:pt modelId="{E480028F-E8AA-427B-9A78-9A996E45AD17}" type="pres">
      <dgm:prSet presAssocID="{67A4C3A6-65EB-4592-9D49-51643A1F12EF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30159E-FD6F-425A-9A6A-AB7A1D8114BD}" type="pres">
      <dgm:prSet presAssocID="{08D3EF0B-30A5-447B-A943-4230B07A4FCA}" presName="sibTrans" presStyleLbl="sibTrans1D1" presStyleIdx="5" presStyleCnt="7"/>
      <dgm:spPr/>
      <dgm:t>
        <a:bodyPr/>
        <a:lstStyle/>
        <a:p>
          <a:endParaRPr lang="ru-RU"/>
        </a:p>
      </dgm:t>
    </dgm:pt>
    <dgm:pt modelId="{02402263-0B97-4670-8DC1-D750751573BD}" type="pres">
      <dgm:prSet presAssocID="{08D3EF0B-30A5-447B-A943-4230B07A4FCA}" presName="connectorText" presStyleLbl="sibTrans1D1" presStyleIdx="5" presStyleCnt="7"/>
      <dgm:spPr/>
      <dgm:t>
        <a:bodyPr/>
        <a:lstStyle/>
        <a:p>
          <a:endParaRPr lang="ru-RU"/>
        </a:p>
      </dgm:t>
    </dgm:pt>
    <dgm:pt modelId="{057715A8-6BAB-464C-9EBB-57628BC7555A}" type="pres">
      <dgm:prSet presAssocID="{F8993DBA-233C-4868-8A96-D6DFA4ABADA3}" presName="node" presStyleLbl="node1" presStyleIdx="6" presStyleCnt="8" custScaleX="136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B49FB-D65D-40CC-AF88-B8141DD8E045}" type="pres">
      <dgm:prSet presAssocID="{9145B1C3-321C-4CB1-ABF8-6B4024609D34}" presName="sibTrans" presStyleLbl="sibTrans1D1" presStyleIdx="6" presStyleCnt="7"/>
      <dgm:spPr/>
      <dgm:t>
        <a:bodyPr/>
        <a:lstStyle/>
        <a:p>
          <a:endParaRPr lang="ru-RU"/>
        </a:p>
      </dgm:t>
    </dgm:pt>
    <dgm:pt modelId="{154D0F43-4944-4276-92AF-C9F0DC6ABF6B}" type="pres">
      <dgm:prSet presAssocID="{9145B1C3-321C-4CB1-ABF8-6B4024609D34}" presName="connectorText" presStyleLbl="sibTrans1D1" presStyleIdx="6" presStyleCnt="7"/>
      <dgm:spPr/>
      <dgm:t>
        <a:bodyPr/>
        <a:lstStyle/>
        <a:p>
          <a:endParaRPr lang="ru-RU"/>
        </a:p>
      </dgm:t>
    </dgm:pt>
    <dgm:pt modelId="{2C06DFA4-5AEC-4EBA-AD79-A86182029314}" type="pres">
      <dgm:prSet presAssocID="{C38AA4F0-A54B-48D6-946C-03D8A218E0E9}" presName="node" presStyleLbl="node1" presStyleIdx="7" presStyleCnt="8" custScaleX="157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99A2D-BBA5-4E76-8D9E-6814AE274B4B}" type="presOf" srcId="{F8993DBA-233C-4868-8A96-D6DFA4ABADA3}" destId="{057715A8-6BAB-464C-9EBB-57628BC7555A}" srcOrd="0" destOrd="0" presId="urn:microsoft.com/office/officeart/2005/8/layout/bProcess3"/>
    <dgm:cxn modelId="{D508F8B3-C6D5-49E9-80BD-179CBC9B86F3}" type="presOf" srcId="{C60E7337-938F-4050-B88B-CF0BBF95DB3B}" destId="{D167CA4E-C16D-4745-A2DB-D5B978812A0A}" srcOrd="1" destOrd="0" presId="urn:microsoft.com/office/officeart/2005/8/layout/bProcess3"/>
    <dgm:cxn modelId="{8FE0C038-9F1B-44D7-AB92-BC65B3335CCC}" type="presOf" srcId="{86EC3827-BCC0-490D-984F-5BDCA71BCACF}" destId="{F25282F2-61CA-4942-A939-FC21380443DE}" srcOrd="0" destOrd="1" presId="urn:microsoft.com/office/officeart/2005/8/layout/bProcess3"/>
    <dgm:cxn modelId="{EEF15E6D-9B2E-49AE-9250-ACCB39EC8D53}" type="presOf" srcId="{CC5027AD-4932-402D-BD00-082B1924A73B}" destId="{054D8821-1A7D-4CDA-9064-033E34680112}" srcOrd="0" destOrd="1" presId="urn:microsoft.com/office/officeart/2005/8/layout/bProcess3"/>
    <dgm:cxn modelId="{836216F9-4122-4A9F-BB6E-DCF755FA61FA}" type="presOf" srcId="{67A4C3A6-65EB-4592-9D49-51643A1F12EF}" destId="{E480028F-E8AA-427B-9A78-9A996E45AD17}" srcOrd="0" destOrd="0" presId="urn:microsoft.com/office/officeart/2005/8/layout/bProcess3"/>
    <dgm:cxn modelId="{68F23986-1ABA-4BB3-B35F-0FEA14179B14}" type="presOf" srcId="{C60E7337-938F-4050-B88B-CF0BBF95DB3B}" destId="{9FDE3AA0-844B-4DAA-B47B-C61B21CE791C}" srcOrd="0" destOrd="0" presId="urn:microsoft.com/office/officeart/2005/8/layout/bProcess3"/>
    <dgm:cxn modelId="{1F39A861-7A01-46D6-80E1-2B1459DEA1DC}" type="presOf" srcId="{8F33CA32-8E2A-4F8D-8A8B-A5827E86AACE}" destId="{057715A8-6BAB-464C-9EBB-57628BC7555A}" srcOrd="0" destOrd="2" presId="urn:microsoft.com/office/officeart/2005/8/layout/bProcess3"/>
    <dgm:cxn modelId="{435F01FF-934F-4E10-B169-490D47C83CD0}" srcId="{98A8CF7E-ABCF-4B26-8ABE-40B4300F9DF6}" destId="{F8993DBA-233C-4868-8A96-D6DFA4ABADA3}" srcOrd="6" destOrd="0" parTransId="{58869AFE-20ED-4BF9-83B4-1E2EAA61B721}" sibTransId="{9145B1C3-321C-4CB1-ABF8-6B4024609D34}"/>
    <dgm:cxn modelId="{C74A6D9C-0C39-4FF3-8A1C-7A9D79139F73}" type="presOf" srcId="{C38AA4F0-A54B-48D6-946C-03D8A218E0E9}" destId="{2C06DFA4-5AEC-4EBA-AD79-A86182029314}" srcOrd="0" destOrd="0" presId="urn:microsoft.com/office/officeart/2005/8/layout/bProcess3"/>
    <dgm:cxn modelId="{B147E3D9-3B2F-48B6-BF33-EE6D5F4E41CF}" srcId="{7A192999-7249-496D-B222-BE4AD3F36B43}" destId="{A1CB9388-915C-4E7C-84E7-089AF52CAAD2}" srcOrd="0" destOrd="0" parTransId="{2C5076EB-6963-47A2-BE10-1010E3F962D7}" sibTransId="{E4DDF389-BCFD-43F3-AE54-59C8A9A36F0F}"/>
    <dgm:cxn modelId="{7FB25749-83EF-4940-ADAA-14C026F193E2}" type="presOf" srcId="{08D3EF0B-30A5-447B-A943-4230B07A4FCA}" destId="{AC30159E-FD6F-425A-9A6A-AB7A1D8114BD}" srcOrd="0" destOrd="0" presId="urn:microsoft.com/office/officeart/2005/8/layout/bProcess3"/>
    <dgm:cxn modelId="{C4D0865B-FB89-465D-A3FA-EC2D9A28F067}" type="presOf" srcId="{D372E7C7-1163-4E1E-9D77-D23ABCEA6091}" destId="{F25282F2-61CA-4942-A939-FC21380443DE}" srcOrd="0" destOrd="2" presId="urn:microsoft.com/office/officeart/2005/8/layout/bProcess3"/>
    <dgm:cxn modelId="{48E0D332-8D60-4F07-AFFD-CCA94488BE73}" type="presOf" srcId="{197C1DC4-85FD-4BEE-815E-424F6D690CE1}" destId="{F25282F2-61CA-4942-A939-FC21380443DE}" srcOrd="0" destOrd="0" presId="urn:microsoft.com/office/officeart/2005/8/layout/bProcess3"/>
    <dgm:cxn modelId="{A7C6EC6A-A9F1-4FDA-8A4D-B76EB165F33C}" srcId="{F1C6737F-84E5-4DE6-846D-53725E6EACD9}" destId="{9AE5F53E-72B5-49F3-A0E5-DAE1537B334A}" srcOrd="0" destOrd="0" parTransId="{F86A4C31-9493-4C6F-8A8D-67313EA1E607}" sibTransId="{123E5578-2167-4B10-BFAC-D375424940AA}"/>
    <dgm:cxn modelId="{E8C841F1-52B2-42A3-8BD7-F14E1F8A096E}" type="presOf" srcId="{640D6C3B-0956-491D-8CF9-62B96AA1BC10}" destId="{CF573157-5EDB-4FFF-9B02-4025768A93E0}" srcOrd="0" destOrd="0" presId="urn:microsoft.com/office/officeart/2005/8/layout/bProcess3"/>
    <dgm:cxn modelId="{E6787E1B-687E-4457-B3FE-9C29ADFB754D}" srcId="{197C1DC4-85FD-4BEE-815E-424F6D690CE1}" destId="{D372E7C7-1163-4E1E-9D77-D23ABCEA6091}" srcOrd="1" destOrd="0" parTransId="{7315A0D3-AAFB-4475-966A-4AC3BFB8B58E}" sibTransId="{BC6A8FC4-8C13-4C01-859E-F6D3823C39FA}"/>
    <dgm:cxn modelId="{6100C0B9-5FE1-4CCD-9857-A065D35316B6}" type="presOf" srcId="{98A8CF7E-ABCF-4B26-8ABE-40B4300F9DF6}" destId="{299209D9-400A-44B1-8358-AC86D6EE0A5A}" srcOrd="0" destOrd="0" presId="urn:microsoft.com/office/officeart/2005/8/layout/bProcess3"/>
    <dgm:cxn modelId="{E353F7C5-99F5-4938-92CF-86F18C24982B}" srcId="{F8993DBA-233C-4868-8A96-D6DFA4ABADA3}" destId="{8F33CA32-8E2A-4F8D-8A8B-A5827E86AACE}" srcOrd="1" destOrd="0" parTransId="{E0173F00-EAAC-4DE5-92EB-78837E9266FC}" sibTransId="{DF4EEB55-3D77-4D27-8F28-8A42749E6E10}"/>
    <dgm:cxn modelId="{ACB36B96-F1BB-48A1-B42B-A33CF4EDD930}" srcId="{98A8CF7E-ABCF-4B26-8ABE-40B4300F9DF6}" destId="{7A192999-7249-496D-B222-BE4AD3F36B43}" srcOrd="1" destOrd="0" parTransId="{EBB35C50-48DA-488E-92E0-4859C4F2D4B7}" sibTransId="{3C08C514-27B4-4447-BAE2-84087D44DD54}"/>
    <dgm:cxn modelId="{7A421574-28F4-451E-AE62-6EFDDB499EB3}" type="presOf" srcId="{08D3EF0B-30A5-447B-A943-4230B07A4FCA}" destId="{02402263-0B97-4670-8DC1-D750751573BD}" srcOrd="1" destOrd="0" presId="urn:microsoft.com/office/officeart/2005/8/layout/bProcess3"/>
    <dgm:cxn modelId="{29981617-65CE-481F-A1E3-A1DA9E5E4464}" srcId="{98A8CF7E-ABCF-4B26-8ABE-40B4300F9DF6}" destId="{0CD91177-3CE4-4471-A69B-E7DEFB484A22}" srcOrd="2" destOrd="0" parTransId="{D3C35713-26D9-4C5F-8860-40AF22F0D392}" sibTransId="{02D4C274-03B0-4379-AAA1-960747FB1837}"/>
    <dgm:cxn modelId="{5B8619FD-DE4C-4738-BCDF-3B773A5D1B69}" srcId="{A5EA53D6-6C5F-4461-BAFD-7E942990FB93}" destId="{6A7E28EC-D8D0-4880-BC94-AAAA6396624C}" srcOrd="0" destOrd="0" parTransId="{E372F0C7-6519-4EA1-B4DC-21E27D712AD2}" sibTransId="{694CED08-79E7-4A7F-8EC9-47D1FF737AC7}"/>
    <dgm:cxn modelId="{0AFC713E-DF80-4014-94CC-FD458E6A39CB}" type="presOf" srcId="{A5EA53D6-6C5F-4461-BAFD-7E942990FB93}" destId="{78EEDF22-3B22-4D53-A3ED-B9B9B109B522}" srcOrd="0" destOrd="0" presId="urn:microsoft.com/office/officeart/2005/8/layout/bProcess3"/>
    <dgm:cxn modelId="{D29BFDE1-2729-4723-84CD-B1B5AD3BD876}" type="presOf" srcId="{02D4C274-03B0-4379-AAA1-960747FB1837}" destId="{4946D3DC-79A3-44B7-9FEE-7F042F010462}" srcOrd="0" destOrd="0" presId="urn:microsoft.com/office/officeart/2005/8/layout/bProcess3"/>
    <dgm:cxn modelId="{527ABAEA-5098-4061-BFF5-F1D05D345D5E}" type="presOf" srcId="{6A7E28EC-D8D0-4880-BC94-AAAA6396624C}" destId="{78EEDF22-3B22-4D53-A3ED-B9B9B109B522}" srcOrd="0" destOrd="1" presId="urn:microsoft.com/office/officeart/2005/8/layout/bProcess3"/>
    <dgm:cxn modelId="{0B02F7A1-A701-4D37-B422-271721638999}" srcId="{197C1DC4-85FD-4BEE-815E-424F6D690CE1}" destId="{86EC3827-BCC0-490D-984F-5BDCA71BCACF}" srcOrd="0" destOrd="0" parTransId="{B5D4DE74-9542-4BDB-8062-B542825CFE93}" sibTransId="{F73E9E70-4C7F-4EC7-80B0-D114B4CCF177}"/>
    <dgm:cxn modelId="{1E5192C0-B8A3-48D1-82BF-25A5E5EBD96F}" srcId="{98A8CF7E-ABCF-4B26-8ABE-40B4300F9DF6}" destId="{F1C6737F-84E5-4DE6-846D-53725E6EACD9}" srcOrd="0" destOrd="0" parTransId="{182488BA-7104-4CA1-A0FC-DCFC421C4FD0}" sibTransId="{640D6C3B-0956-491D-8CF9-62B96AA1BC10}"/>
    <dgm:cxn modelId="{693F96DE-A3DD-4467-A6EA-048936100730}" type="presOf" srcId="{C5D2FB1E-E17D-453A-9C10-443E405C0486}" destId="{4252E5EF-094A-4599-8778-5A5CF8B95D8C}" srcOrd="1" destOrd="0" presId="urn:microsoft.com/office/officeart/2005/8/layout/bProcess3"/>
    <dgm:cxn modelId="{9379528E-FE47-4314-8C01-7C87B6386587}" srcId="{67A4C3A6-65EB-4592-9D49-51643A1F12EF}" destId="{159EF2CC-2A3B-487C-80B0-286B9454F820}" srcOrd="0" destOrd="0" parTransId="{C7A48094-DE2E-4981-83D7-DE71CD36730D}" sibTransId="{56965B30-7DBC-4D58-93D1-A6DE15DC7081}"/>
    <dgm:cxn modelId="{3310649F-A99E-45A1-AB74-566A9CD96651}" type="presOf" srcId="{A1CB9388-915C-4E7C-84E7-089AF52CAAD2}" destId="{B92756D7-167A-437B-9387-F5B52860B692}" srcOrd="0" destOrd="1" presId="urn:microsoft.com/office/officeart/2005/8/layout/bProcess3"/>
    <dgm:cxn modelId="{0302B0B3-B357-44D2-8A7E-0A1333551108}" type="presOf" srcId="{ADAEFEB3-66C3-4FC7-A433-0C89725DE1E7}" destId="{057715A8-6BAB-464C-9EBB-57628BC7555A}" srcOrd="0" destOrd="1" presId="urn:microsoft.com/office/officeart/2005/8/layout/bProcess3"/>
    <dgm:cxn modelId="{E5036263-B1F9-4440-BBDD-F08353071B6E}" srcId="{98A8CF7E-ABCF-4B26-8ABE-40B4300F9DF6}" destId="{197C1DC4-85FD-4BEE-815E-424F6D690CE1}" srcOrd="4" destOrd="0" parTransId="{96A980FC-124E-46E7-86EF-503B8F1A4406}" sibTransId="{C5D2FB1E-E17D-453A-9C10-443E405C0486}"/>
    <dgm:cxn modelId="{60F6636B-8971-441B-BBB0-D4AA3271433F}" type="presOf" srcId="{640D6C3B-0956-491D-8CF9-62B96AA1BC10}" destId="{3BF6D625-5876-48A6-B549-F94AE0624161}" srcOrd="1" destOrd="0" presId="urn:microsoft.com/office/officeart/2005/8/layout/bProcess3"/>
    <dgm:cxn modelId="{C15CDDAC-E86A-41F8-8669-4F2D2DEF7995}" type="presOf" srcId="{7A192999-7249-496D-B222-BE4AD3F36B43}" destId="{B92756D7-167A-437B-9387-F5B52860B692}" srcOrd="0" destOrd="0" presId="urn:microsoft.com/office/officeart/2005/8/layout/bProcess3"/>
    <dgm:cxn modelId="{7A333A24-C70F-417A-BF3F-E34A1794978F}" type="presOf" srcId="{02D4C274-03B0-4379-AAA1-960747FB1837}" destId="{9375731E-DA8B-48F6-9D55-86D8D63D89A2}" srcOrd="1" destOrd="0" presId="urn:microsoft.com/office/officeart/2005/8/layout/bProcess3"/>
    <dgm:cxn modelId="{B512D79C-896E-4A12-A728-24FD2A0E3718}" srcId="{F8993DBA-233C-4868-8A96-D6DFA4ABADA3}" destId="{4D598325-B705-4BA6-8FCA-0187135B2FB1}" srcOrd="2" destOrd="0" parTransId="{2295844B-BA48-4ACF-85F1-599C86B65DAE}" sibTransId="{BD956F98-CE61-4144-8B0A-469CAC2CFC8C}"/>
    <dgm:cxn modelId="{CF2D866F-E76A-40E2-850B-FD4DD6BB8AE6}" type="presOf" srcId="{9145B1C3-321C-4CB1-ABF8-6B4024609D34}" destId="{591B49FB-D65D-40CC-AF88-B8141DD8E045}" srcOrd="0" destOrd="0" presId="urn:microsoft.com/office/officeart/2005/8/layout/bProcess3"/>
    <dgm:cxn modelId="{7C7A034E-1716-46A2-9629-F52A4C04D05B}" type="presOf" srcId="{C5D2FB1E-E17D-453A-9C10-443E405C0486}" destId="{DC7FF549-558E-4D1E-B518-1E69F218B89A}" srcOrd="0" destOrd="0" presId="urn:microsoft.com/office/officeart/2005/8/layout/bProcess3"/>
    <dgm:cxn modelId="{F9ED936F-6559-4EAA-8C00-D754375B6BE2}" type="presOf" srcId="{65E435F7-E7C6-4113-B3C0-2EFF46200743}" destId="{B92756D7-167A-437B-9387-F5B52860B692}" srcOrd="0" destOrd="2" presId="urn:microsoft.com/office/officeart/2005/8/layout/bProcess3"/>
    <dgm:cxn modelId="{24E2FFF6-F059-48CE-9240-162CABFDCB02}" srcId="{7A192999-7249-496D-B222-BE4AD3F36B43}" destId="{65E435F7-E7C6-4113-B3C0-2EFF46200743}" srcOrd="1" destOrd="0" parTransId="{F206408D-4B26-4C16-8492-B12B92349B69}" sibTransId="{F3C59F12-056A-4AF0-9327-FAC7B0535AAB}"/>
    <dgm:cxn modelId="{A1CDA66C-2617-4F40-9752-8F160B427720}" type="presOf" srcId="{5D961655-0F47-4F1C-90C9-654AAD59BAA2}" destId="{054D8821-1A7D-4CDA-9064-033E34680112}" srcOrd="0" destOrd="2" presId="urn:microsoft.com/office/officeart/2005/8/layout/bProcess3"/>
    <dgm:cxn modelId="{B9D98884-C266-406C-A1D0-077C2B3CCF2E}" srcId="{0CD91177-3CE4-4471-A69B-E7DEFB484A22}" destId="{5D961655-0F47-4F1C-90C9-654AAD59BAA2}" srcOrd="1" destOrd="0" parTransId="{7E3EBC9E-66B5-4515-8863-EF908DE82930}" sibTransId="{45E125CD-4974-4369-A5B8-31B51A3BEAE5}"/>
    <dgm:cxn modelId="{BAFE5D67-9B6A-4067-822A-5DC43D66E0FD}" srcId="{0CD91177-3CE4-4471-A69B-E7DEFB484A22}" destId="{CC5027AD-4932-402D-BD00-082B1924A73B}" srcOrd="0" destOrd="0" parTransId="{63807011-65B3-4DA2-80C1-07018B698CE5}" sibTransId="{F88A2034-4D82-442A-B419-ACBD924F5092}"/>
    <dgm:cxn modelId="{E8AA9F63-8058-449E-A3E7-6D522216CA2A}" type="presOf" srcId="{159EF2CC-2A3B-487C-80B0-286B9454F820}" destId="{E480028F-E8AA-427B-9A78-9A996E45AD17}" srcOrd="0" destOrd="1" presId="urn:microsoft.com/office/officeart/2005/8/layout/bProcess3"/>
    <dgm:cxn modelId="{B69E8E72-722A-416C-85D8-F98C4D9B8823}" srcId="{F1C6737F-84E5-4DE6-846D-53725E6EACD9}" destId="{3B1486B2-AF24-4919-ABBA-6E396E9A7FD8}" srcOrd="1" destOrd="0" parTransId="{471E29D5-BD5F-41F9-AFDF-57BA699B36B8}" sibTransId="{E321C772-AC3C-41D3-8679-823718E8D306}"/>
    <dgm:cxn modelId="{13FC7B5C-0143-4B39-8792-2F59FCE9F274}" type="presOf" srcId="{F1C6737F-84E5-4DE6-846D-53725E6EACD9}" destId="{AA86C757-295F-4A20-8C79-B32415DB6299}" srcOrd="0" destOrd="0" presId="urn:microsoft.com/office/officeart/2005/8/layout/bProcess3"/>
    <dgm:cxn modelId="{C1663EE4-4EC3-4036-B5C9-D7E7F12FDBA5}" srcId="{98A8CF7E-ABCF-4B26-8ABE-40B4300F9DF6}" destId="{C38AA4F0-A54B-48D6-946C-03D8A218E0E9}" srcOrd="7" destOrd="0" parTransId="{E1176E2F-A185-4C70-9AC9-49C28CDE3521}" sibTransId="{726FB49B-E0BA-46EA-B169-47616428350A}"/>
    <dgm:cxn modelId="{9E94A33E-BECA-4728-97EE-1EF9803EC7BF}" type="presOf" srcId="{9AE5F53E-72B5-49F3-A0E5-DAE1537B334A}" destId="{AA86C757-295F-4A20-8C79-B32415DB6299}" srcOrd="0" destOrd="1" presId="urn:microsoft.com/office/officeart/2005/8/layout/bProcess3"/>
    <dgm:cxn modelId="{3F12B298-9104-4B0F-9627-F12E67CBF7AA}" type="presOf" srcId="{3B1486B2-AF24-4919-ABBA-6E396E9A7FD8}" destId="{AA86C757-295F-4A20-8C79-B32415DB6299}" srcOrd="0" destOrd="2" presId="urn:microsoft.com/office/officeart/2005/8/layout/bProcess3"/>
    <dgm:cxn modelId="{7E800128-3532-402B-800C-596F08EFC88D}" type="presOf" srcId="{3C08C514-27B4-4447-BAE2-84087D44DD54}" destId="{0185B9CD-85A5-42DD-A66D-8A8007DE1B7B}" srcOrd="1" destOrd="0" presId="urn:microsoft.com/office/officeart/2005/8/layout/bProcess3"/>
    <dgm:cxn modelId="{A87501C8-36EF-4EE0-A337-695D34F641A3}" type="presOf" srcId="{9145B1C3-321C-4CB1-ABF8-6B4024609D34}" destId="{154D0F43-4944-4276-92AF-C9F0DC6ABF6B}" srcOrd="1" destOrd="0" presId="urn:microsoft.com/office/officeart/2005/8/layout/bProcess3"/>
    <dgm:cxn modelId="{D8CC29C2-B1C6-4165-A925-68B51B9B3EF6}" srcId="{F8993DBA-233C-4868-8A96-D6DFA4ABADA3}" destId="{ADAEFEB3-66C3-4FC7-A433-0C89725DE1E7}" srcOrd="0" destOrd="0" parTransId="{837D824E-E28C-43A8-A25C-DCBD493914CE}" sibTransId="{35790656-8EB1-4707-BA84-DB26D32567A7}"/>
    <dgm:cxn modelId="{93A16CB8-6BEB-46E0-B67C-E0FFE122208E}" srcId="{98A8CF7E-ABCF-4B26-8ABE-40B4300F9DF6}" destId="{A5EA53D6-6C5F-4461-BAFD-7E942990FB93}" srcOrd="3" destOrd="0" parTransId="{6E64F274-FAD4-4776-AC02-A9E7AEC3797D}" sibTransId="{C60E7337-938F-4050-B88B-CF0BBF95DB3B}"/>
    <dgm:cxn modelId="{18C28072-BF63-4587-902C-03DFAF64B213}" type="presOf" srcId="{0CD91177-3CE4-4471-A69B-E7DEFB484A22}" destId="{054D8821-1A7D-4CDA-9064-033E34680112}" srcOrd="0" destOrd="0" presId="urn:microsoft.com/office/officeart/2005/8/layout/bProcess3"/>
    <dgm:cxn modelId="{B7F3CE96-D605-4BC9-A727-523D62DFC5D6}" type="presOf" srcId="{4D598325-B705-4BA6-8FCA-0187135B2FB1}" destId="{057715A8-6BAB-464C-9EBB-57628BC7555A}" srcOrd="0" destOrd="3" presId="urn:microsoft.com/office/officeart/2005/8/layout/bProcess3"/>
    <dgm:cxn modelId="{8F5EC830-13EA-4377-9917-E85FCBCB6A88}" srcId="{98A8CF7E-ABCF-4B26-8ABE-40B4300F9DF6}" destId="{67A4C3A6-65EB-4592-9D49-51643A1F12EF}" srcOrd="5" destOrd="0" parTransId="{42BE136C-432F-478F-BFA0-35997AAD9EC5}" sibTransId="{08D3EF0B-30A5-447B-A943-4230B07A4FCA}"/>
    <dgm:cxn modelId="{8E41792A-7383-470D-BCDC-D674824CE213}" type="presOf" srcId="{3C08C514-27B4-4447-BAE2-84087D44DD54}" destId="{E06E6D30-DD2F-4AC3-ADA5-3921E9AB57C8}" srcOrd="0" destOrd="0" presId="urn:microsoft.com/office/officeart/2005/8/layout/bProcess3"/>
    <dgm:cxn modelId="{3E42A663-9E13-451D-B365-7DEC124DAAE1}" type="presParOf" srcId="{299209D9-400A-44B1-8358-AC86D6EE0A5A}" destId="{AA86C757-295F-4A20-8C79-B32415DB6299}" srcOrd="0" destOrd="0" presId="urn:microsoft.com/office/officeart/2005/8/layout/bProcess3"/>
    <dgm:cxn modelId="{1B7901AB-6A20-4263-8562-1D086993CAEB}" type="presParOf" srcId="{299209D9-400A-44B1-8358-AC86D6EE0A5A}" destId="{CF573157-5EDB-4FFF-9B02-4025768A93E0}" srcOrd="1" destOrd="0" presId="urn:microsoft.com/office/officeart/2005/8/layout/bProcess3"/>
    <dgm:cxn modelId="{AF976D4B-2147-419F-9F83-6B8202708900}" type="presParOf" srcId="{CF573157-5EDB-4FFF-9B02-4025768A93E0}" destId="{3BF6D625-5876-48A6-B549-F94AE0624161}" srcOrd="0" destOrd="0" presId="urn:microsoft.com/office/officeart/2005/8/layout/bProcess3"/>
    <dgm:cxn modelId="{EAE60680-1CA0-4B01-A6F1-D638151A40A3}" type="presParOf" srcId="{299209D9-400A-44B1-8358-AC86D6EE0A5A}" destId="{B92756D7-167A-437B-9387-F5B52860B692}" srcOrd="2" destOrd="0" presId="urn:microsoft.com/office/officeart/2005/8/layout/bProcess3"/>
    <dgm:cxn modelId="{E95E4C5C-CDA1-47A3-89F1-E04407B4099B}" type="presParOf" srcId="{299209D9-400A-44B1-8358-AC86D6EE0A5A}" destId="{E06E6D30-DD2F-4AC3-ADA5-3921E9AB57C8}" srcOrd="3" destOrd="0" presId="urn:microsoft.com/office/officeart/2005/8/layout/bProcess3"/>
    <dgm:cxn modelId="{A8EA221E-FB59-468C-AE7A-9E5E161C8CCD}" type="presParOf" srcId="{E06E6D30-DD2F-4AC3-ADA5-3921E9AB57C8}" destId="{0185B9CD-85A5-42DD-A66D-8A8007DE1B7B}" srcOrd="0" destOrd="0" presId="urn:microsoft.com/office/officeart/2005/8/layout/bProcess3"/>
    <dgm:cxn modelId="{FCD78A74-7A65-4A0E-84C5-3D21880A0CE6}" type="presParOf" srcId="{299209D9-400A-44B1-8358-AC86D6EE0A5A}" destId="{054D8821-1A7D-4CDA-9064-033E34680112}" srcOrd="4" destOrd="0" presId="urn:microsoft.com/office/officeart/2005/8/layout/bProcess3"/>
    <dgm:cxn modelId="{E9562E45-0B03-473D-AD87-35E249932386}" type="presParOf" srcId="{299209D9-400A-44B1-8358-AC86D6EE0A5A}" destId="{4946D3DC-79A3-44B7-9FEE-7F042F010462}" srcOrd="5" destOrd="0" presId="urn:microsoft.com/office/officeart/2005/8/layout/bProcess3"/>
    <dgm:cxn modelId="{AF0F5F85-5A09-4BBE-9FEA-9BA34C715FBC}" type="presParOf" srcId="{4946D3DC-79A3-44B7-9FEE-7F042F010462}" destId="{9375731E-DA8B-48F6-9D55-86D8D63D89A2}" srcOrd="0" destOrd="0" presId="urn:microsoft.com/office/officeart/2005/8/layout/bProcess3"/>
    <dgm:cxn modelId="{E917033E-DFA3-4016-86EE-C166872E4A7B}" type="presParOf" srcId="{299209D9-400A-44B1-8358-AC86D6EE0A5A}" destId="{78EEDF22-3B22-4D53-A3ED-B9B9B109B522}" srcOrd="6" destOrd="0" presId="urn:microsoft.com/office/officeart/2005/8/layout/bProcess3"/>
    <dgm:cxn modelId="{46F1C07C-6A77-4029-A1BF-F42741DE9349}" type="presParOf" srcId="{299209D9-400A-44B1-8358-AC86D6EE0A5A}" destId="{9FDE3AA0-844B-4DAA-B47B-C61B21CE791C}" srcOrd="7" destOrd="0" presId="urn:microsoft.com/office/officeart/2005/8/layout/bProcess3"/>
    <dgm:cxn modelId="{E0C5F329-0BEE-4ED8-8456-F0BEC4AE8037}" type="presParOf" srcId="{9FDE3AA0-844B-4DAA-B47B-C61B21CE791C}" destId="{D167CA4E-C16D-4745-A2DB-D5B978812A0A}" srcOrd="0" destOrd="0" presId="urn:microsoft.com/office/officeart/2005/8/layout/bProcess3"/>
    <dgm:cxn modelId="{A298EF52-0453-4E04-BF7A-12453535D336}" type="presParOf" srcId="{299209D9-400A-44B1-8358-AC86D6EE0A5A}" destId="{F25282F2-61CA-4942-A939-FC21380443DE}" srcOrd="8" destOrd="0" presId="urn:microsoft.com/office/officeart/2005/8/layout/bProcess3"/>
    <dgm:cxn modelId="{C48DEE35-CD1E-4438-9C16-4A42085DA247}" type="presParOf" srcId="{299209D9-400A-44B1-8358-AC86D6EE0A5A}" destId="{DC7FF549-558E-4D1E-B518-1E69F218B89A}" srcOrd="9" destOrd="0" presId="urn:microsoft.com/office/officeart/2005/8/layout/bProcess3"/>
    <dgm:cxn modelId="{3D9B73B2-50D7-4759-90A9-E42F65322974}" type="presParOf" srcId="{DC7FF549-558E-4D1E-B518-1E69F218B89A}" destId="{4252E5EF-094A-4599-8778-5A5CF8B95D8C}" srcOrd="0" destOrd="0" presId="urn:microsoft.com/office/officeart/2005/8/layout/bProcess3"/>
    <dgm:cxn modelId="{DFB24E6E-6857-489F-8E1C-F49F24398EAB}" type="presParOf" srcId="{299209D9-400A-44B1-8358-AC86D6EE0A5A}" destId="{E480028F-E8AA-427B-9A78-9A996E45AD17}" srcOrd="10" destOrd="0" presId="urn:microsoft.com/office/officeart/2005/8/layout/bProcess3"/>
    <dgm:cxn modelId="{AD45D4BE-910E-45B5-BA2A-4A5B267917D1}" type="presParOf" srcId="{299209D9-400A-44B1-8358-AC86D6EE0A5A}" destId="{AC30159E-FD6F-425A-9A6A-AB7A1D8114BD}" srcOrd="11" destOrd="0" presId="urn:microsoft.com/office/officeart/2005/8/layout/bProcess3"/>
    <dgm:cxn modelId="{479DD443-2C78-49D1-AFD3-6E186E914EBD}" type="presParOf" srcId="{AC30159E-FD6F-425A-9A6A-AB7A1D8114BD}" destId="{02402263-0B97-4670-8DC1-D750751573BD}" srcOrd="0" destOrd="0" presId="urn:microsoft.com/office/officeart/2005/8/layout/bProcess3"/>
    <dgm:cxn modelId="{BD243BF0-8AF8-4B8E-A7F5-8C52299DFE6E}" type="presParOf" srcId="{299209D9-400A-44B1-8358-AC86D6EE0A5A}" destId="{057715A8-6BAB-464C-9EBB-57628BC7555A}" srcOrd="12" destOrd="0" presId="urn:microsoft.com/office/officeart/2005/8/layout/bProcess3"/>
    <dgm:cxn modelId="{EA04BFB6-4E26-42B5-9B74-F213FA4EDF89}" type="presParOf" srcId="{299209D9-400A-44B1-8358-AC86D6EE0A5A}" destId="{591B49FB-D65D-40CC-AF88-B8141DD8E045}" srcOrd="13" destOrd="0" presId="urn:microsoft.com/office/officeart/2005/8/layout/bProcess3"/>
    <dgm:cxn modelId="{DA2306BE-6A38-4636-AB74-92464527F333}" type="presParOf" srcId="{591B49FB-D65D-40CC-AF88-B8141DD8E045}" destId="{154D0F43-4944-4276-92AF-C9F0DC6ABF6B}" srcOrd="0" destOrd="0" presId="urn:microsoft.com/office/officeart/2005/8/layout/bProcess3"/>
    <dgm:cxn modelId="{675FC38C-6354-4BB1-9C84-C38FF6F0CD69}" type="presParOf" srcId="{299209D9-400A-44B1-8358-AC86D6EE0A5A}" destId="{2C06DFA4-5AEC-4EBA-AD79-A86182029314}" srcOrd="1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220801D-B437-4E45-8C7D-5B2425C606BC}" type="doc">
      <dgm:prSet loTypeId="urn:microsoft.com/office/officeart/2005/8/layout/lProcess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34249F-2259-40D1-8628-B790ABB69CE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Образование ЗУ из земель или ЗУ, находящегося в государственной или муниципальной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i="1" dirty="0" smtClean="0">
              <a:latin typeface="Cambria" pitchFamily="18" charset="0"/>
            </a:rPr>
            <a:t>(п.18 ст.11.10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i="1" dirty="0" smtClean="0">
              <a:latin typeface="Cambria" pitchFamily="18" charset="0"/>
            </a:rPr>
            <a:t>Земельного кодекса РФ)</a:t>
          </a:r>
          <a:endParaRPr lang="ru-RU" dirty="0"/>
        </a:p>
      </dgm:t>
    </dgm:pt>
    <dgm:pt modelId="{421089B3-E480-4EA3-BB2D-338213F3CC0A}" type="parTrans" cxnId="{8A3C42BF-C868-4A79-8339-B0FAABD03286}">
      <dgm:prSet/>
      <dgm:spPr/>
      <dgm:t>
        <a:bodyPr/>
        <a:lstStyle/>
        <a:p>
          <a:endParaRPr lang="ru-RU"/>
        </a:p>
      </dgm:t>
    </dgm:pt>
    <dgm:pt modelId="{57135B8E-ED97-4AF4-BB81-A1E816E93BBA}" type="sibTrans" cxnId="{8A3C42BF-C868-4A79-8339-B0FAABD03286}">
      <dgm:prSet/>
      <dgm:spPr/>
      <dgm:t>
        <a:bodyPr/>
        <a:lstStyle/>
        <a:p>
          <a:endParaRPr lang="ru-RU"/>
        </a:p>
      </dgm:t>
    </dgm:pt>
    <dgm:pt modelId="{8C40C53B-6EB3-4A11-8667-6BAA8FFCA44F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гражданин, обратившийся с заявлением об утверждении Схемы </a:t>
          </a:r>
          <a:endParaRPr lang="ru-RU" sz="1400" b="1" dirty="0">
            <a:latin typeface="Cambria" pitchFamily="18" charset="0"/>
          </a:endParaRPr>
        </a:p>
      </dgm:t>
    </dgm:pt>
    <dgm:pt modelId="{50EEB4C8-9CEA-4360-8EB0-D4A2F33FA4E8}" type="parTrans" cxnId="{A706E209-A0EB-4290-9FDA-B1F03956C25A}">
      <dgm:prSet/>
      <dgm:spPr/>
      <dgm:t>
        <a:bodyPr/>
        <a:lstStyle/>
        <a:p>
          <a:endParaRPr lang="ru-RU"/>
        </a:p>
      </dgm:t>
    </dgm:pt>
    <dgm:pt modelId="{A0AB557E-964D-4056-BA80-AE8D8CA3D1D6}" type="sibTrans" cxnId="{A706E209-A0EB-4290-9FDA-B1F03956C25A}">
      <dgm:prSet/>
      <dgm:spPr/>
      <dgm:t>
        <a:bodyPr/>
        <a:lstStyle/>
        <a:p>
          <a:endParaRPr lang="ru-RU"/>
        </a:p>
      </dgm:t>
    </dgm:pt>
    <dgm:pt modelId="{CE31B5A0-C8C2-4D05-B3DE-E668FE58FB28}">
      <dgm:prSet phldrT="[Текст]" custT="1"/>
      <dgm:spPr/>
      <dgm:t>
        <a:bodyPr/>
        <a:lstStyle/>
        <a:p>
          <a:r>
            <a:rPr lang="ru-RU" sz="1400" b="1" dirty="0" smtClean="0">
              <a:latin typeface="Cambria" pitchFamily="18" charset="0"/>
            </a:rPr>
            <a:t>юридическое лицо, обратившееся с заявлением об утверждении Схемы </a:t>
          </a:r>
          <a:endParaRPr lang="ru-RU" sz="1400" b="1" dirty="0">
            <a:latin typeface="Cambria" pitchFamily="18" charset="0"/>
          </a:endParaRPr>
        </a:p>
      </dgm:t>
    </dgm:pt>
    <dgm:pt modelId="{08320062-4CE0-48A1-A06E-3ADEEA684090}" type="parTrans" cxnId="{1A0D8A93-C3E1-4D9F-B283-3314A7B63680}">
      <dgm:prSet/>
      <dgm:spPr/>
      <dgm:t>
        <a:bodyPr/>
        <a:lstStyle/>
        <a:p>
          <a:endParaRPr lang="ru-RU"/>
        </a:p>
      </dgm:t>
    </dgm:pt>
    <dgm:pt modelId="{F6CABEF1-D152-4610-A5AB-F6DEC21D3B24}" type="sibTrans" cxnId="{1A0D8A93-C3E1-4D9F-B283-3314A7B63680}">
      <dgm:prSet/>
      <dgm:spPr/>
      <dgm:t>
        <a:bodyPr/>
        <a:lstStyle/>
        <a:p>
          <a:endParaRPr lang="ru-RU"/>
        </a:p>
      </dgm:t>
    </dgm:pt>
    <dgm:pt modelId="{48088531-3465-4E7A-A065-1C0BB6FE3704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Образование ЗУ из земель или ЗУ, находящегося в государственной или муниципальной собственности, для его продажи или предоставления в аренду ПУТЕМ ПРОВЕДЕНИЯ АУКЦИОНА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i="1" dirty="0" smtClean="0">
              <a:latin typeface="Cambria" pitchFamily="18" charset="0"/>
            </a:rPr>
            <a:t>(пп.3 п.3, пп.5 </a:t>
          </a:r>
          <a:r>
            <a:rPr lang="ru-RU" b="0" i="1" dirty="0" smtClean="0">
              <a:latin typeface="Cambria" pitchFamily="18" charset="0"/>
            </a:rPr>
            <a:t>п.4 ст.39.11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i="1" dirty="0" smtClean="0">
              <a:latin typeface="Cambria" pitchFamily="18" charset="0"/>
            </a:rPr>
            <a:t>Земельного кодекса РФ)</a:t>
          </a:r>
          <a:endParaRPr lang="ru-RU" b="1" dirty="0">
            <a:latin typeface="Cambria" pitchFamily="18" charset="0"/>
          </a:endParaRPr>
        </a:p>
      </dgm:t>
    </dgm:pt>
    <dgm:pt modelId="{01F5BBFC-FF83-4214-A4C4-511A58B64A61}" type="parTrans" cxnId="{E72A4104-5477-49F3-9B74-8B4BCA1913DD}">
      <dgm:prSet/>
      <dgm:spPr/>
      <dgm:t>
        <a:bodyPr/>
        <a:lstStyle/>
        <a:p>
          <a:endParaRPr lang="ru-RU"/>
        </a:p>
      </dgm:t>
    </dgm:pt>
    <dgm:pt modelId="{C48ADF47-651E-45A3-98A9-45F72B7C19A4}" type="sibTrans" cxnId="{E72A4104-5477-49F3-9B74-8B4BCA1913DD}">
      <dgm:prSet/>
      <dgm:spPr/>
      <dgm:t>
        <a:bodyPr/>
        <a:lstStyle/>
        <a:p>
          <a:endParaRPr lang="ru-RU"/>
        </a:p>
      </dgm:t>
    </dgm:pt>
    <dgm:pt modelId="{6BDDF661-EB0A-43A5-8B0C-846D8CD449DB}">
      <dgm:prSet phldrT="[Текст]" custT="1"/>
      <dgm:spPr/>
      <dgm:t>
        <a:bodyPr/>
        <a:lstStyle/>
        <a:p>
          <a:r>
            <a:rPr lang="ru-RU" sz="1300" b="1" dirty="0" smtClean="0">
              <a:latin typeface="Cambria" pitchFamily="18" charset="0"/>
            </a:rPr>
            <a:t>Гражданин, заинтересованный в предоставлении ЗУ</a:t>
          </a:r>
          <a:endParaRPr lang="ru-RU" sz="1300" b="1" dirty="0">
            <a:latin typeface="Cambria" pitchFamily="18" charset="0"/>
          </a:endParaRPr>
        </a:p>
      </dgm:t>
    </dgm:pt>
    <dgm:pt modelId="{1A01F6CD-60F7-4C6E-8E15-69761AA160D6}" type="parTrans" cxnId="{AA790142-A44E-4A64-B4F3-662B898E79D5}">
      <dgm:prSet/>
      <dgm:spPr/>
      <dgm:t>
        <a:bodyPr/>
        <a:lstStyle/>
        <a:p>
          <a:endParaRPr lang="ru-RU"/>
        </a:p>
      </dgm:t>
    </dgm:pt>
    <dgm:pt modelId="{BBC4DEA5-43F0-40D3-8DF2-1B70F294245E}" type="sibTrans" cxnId="{AA790142-A44E-4A64-B4F3-662B898E79D5}">
      <dgm:prSet/>
      <dgm:spPr/>
      <dgm:t>
        <a:bodyPr/>
        <a:lstStyle/>
        <a:p>
          <a:endParaRPr lang="ru-RU"/>
        </a:p>
      </dgm:t>
    </dgm:pt>
    <dgm:pt modelId="{46FB54B7-0BC1-43C4-89B2-F258D7869601}">
      <dgm:prSet phldrT="[Текст]" custT="1"/>
      <dgm:spPr/>
      <dgm:t>
        <a:bodyPr/>
        <a:lstStyle/>
        <a:p>
          <a:r>
            <a:rPr lang="ru-RU" sz="1300" b="1" dirty="0" smtClean="0">
              <a:latin typeface="Cambria" pitchFamily="18" charset="0"/>
            </a:rPr>
            <a:t>Юридическое лицо, заинтересованное в предоставлении ЗУ</a:t>
          </a:r>
          <a:endParaRPr lang="ru-RU" sz="1300" b="1" dirty="0">
            <a:latin typeface="Cambria" pitchFamily="18" charset="0"/>
          </a:endParaRPr>
        </a:p>
      </dgm:t>
    </dgm:pt>
    <dgm:pt modelId="{BDA07708-1BD6-41E3-8BFF-824917BD9C2C}" type="parTrans" cxnId="{1400E2C5-FFC9-42B4-A036-86FC2161025C}">
      <dgm:prSet/>
      <dgm:spPr/>
      <dgm:t>
        <a:bodyPr/>
        <a:lstStyle/>
        <a:p>
          <a:endParaRPr lang="ru-RU"/>
        </a:p>
      </dgm:t>
    </dgm:pt>
    <dgm:pt modelId="{DF96FF8B-A9C6-4BB3-BAC9-70ED82B6FF91}" type="sibTrans" cxnId="{1400E2C5-FFC9-42B4-A036-86FC2161025C}">
      <dgm:prSet/>
      <dgm:spPr/>
      <dgm:t>
        <a:bodyPr/>
        <a:lstStyle/>
        <a:p>
          <a:endParaRPr lang="ru-RU"/>
        </a:p>
      </dgm:t>
    </dgm:pt>
    <dgm:pt modelId="{2C1B882F-A7D7-4DBE-842D-884A2E3A9A59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Образование ЗУ из земель или ЗУ, находящегося в государственной или муниципальной собственности, для его предоставления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1" dirty="0" smtClean="0">
              <a:latin typeface="Cambria" pitchFamily="18" charset="0"/>
            </a:rPr>
            <a:t>БЕЗ ПРОВЕДЕНИЯ ТОРГОВ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b="0" i="1" dirty="0" smtClean="0">
              <a:latin typeface="Cambria" pitchFamily="18" charset="0"/>
            </a:rPr>
            <a:t>(пп.12 п.9 ст.39.15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b="0" i="1" dirty="0" smtClean="0">
              <a:latin typeface="Cambria" pitchFamily="18" charset="0"/>
            </a:rPr>
            <a:t>Земельного кодекса РФ)</a:t>
          </a:r>
          <a:endParaRPr lang="ru-RU" dirty="0"/>
        </a:p>
      </dgm:t>
    </dgm:pt>
    <dgm:pt modelId="{0F635251-D271-4B36-A5C0-490DCCCCC8DB}" type="parTrans" cxnId="{6566C3B0-9D42-4B45-8D4C-1629092F2FC8}">
      <dgm:prSet/>
      <dgm:spPr/>
      <dgm:t>
        <a:bodyPr/>
        <a:lstStyle/>
        <a:p>
          <a:endParaRPr lang="ru-RU"/>
        </a:p>
      </dgm:t>
    </dgm:pt>
    <dgm:pt modelId="{470B3568-7DF0-4198-B2DA-06DC79487D98}" type="sibTrans" cxnId="{6566C3B0-9D42-4B45-8D4C-1629092F2FC8}">
      <dgm:prSet/>
      <dgm:spPr/>
      <dgm:t>
        <a:bodyPr/>
        <a:lstStyle/>
        <a:p>
          <a:endParaRPr lang="ru-RU"/>
        </a:p>
      </dgm:t>
    </dgm:pt>
    <dgm:pt modelId="{CCC2EB1A-72A2-433D-89FC-655AC15C4D8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Гражданин, имеющий право на предоставление ЗУ без торгов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(ст. 39.3, 39.5, 39.6 ЗК РФ)</a:t>
          </a:r>
          <a:endParaRPr lang="ru-RU" sz="1200" b="1" dirty="0"/>
        </a:p>
      </dgm:t>
    </dgm:pt>
    <dgm:pt modelId="{8CE39104-F879-4688-99D9-CD9A5D97F5D4}" type="parTrans" cxnId="{6440666B-BDED-482A-927D-47AC7E22A4FF}">
      <dgm:prSet/>
      <dgm:spPr/>
      <dgm:t>
        <a:bodyPr/>
        <a:lstStyle/>
        <a:p>
          <a:endParaRPr lang="ru-RU"/>
        </a:p>
      </dgm:t>
    </dgm:pt>
    <dgm:pt modelId="{41CC19FE-ED2A-4644-A5E6-BE23D776A335}" type="sibTrans" cxnId="{6440666B-BDED-482A-927D-47AC7E22A4FF}">
      <dgm:prSet/>
      <dgm:spPr/>
      <dgm:t>
        <a:bodyPr/>
        <a:lstStyle/>
        <a:p>
          <a:endParaRPr lang="ru-RU"/>
        </a:p>
      </dgm:t>
    </dgm:pt>
    <dgm:pt modelId="{D97A388D-FCFD-4FE6-94A5-71F46CC27AB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Юридическое лицо, имеющее право на предоставление ЗУ без торгов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(ст. 39.3, 39.5, 39.6 ЗК РФ)</a:t>
          </a:r>
          <a:endParaRPr lang="ru-RU" sz="1200" b="1" dirty="0"/>
        </a:p>
      </dgm:t>
    </dgm:pt>
    <dgm:pt modelId="{AB4253BA-2C8B-4263-8825-112BF84C1B70}" type="parTrans" cxnId="{58E49EAF-40A5-49C6-9574-8886E4AAF1AB}">
      <dgm:prSet/>
      <dgm:spPr/>
      <dgm:t>
        <a:bodyPr/>
        <a:lstStyle/>
        <a:p>
          <a:endParaRPr lang="ru-RU"/>
        </a:p>
      </dgm:t>
    </dgm:pt>
    <dgm:pt modelId="{46344DDC-CF1B-4228-A074-4500C6C259AF}" type="sibTrans" cxnId="{58E49EAF-40A5-49C6-9574-8886E4AAF1AB}">
      <dgm:prSet/>
      <dgm:spPr/>
      <dgm:t>
        <a:bodyPr/>
        <a:lstStyle/>
        <a:p>
          <a:endParaRPr lang="ru-RU"/>
        </a:p>
      </dgm:t>
    </dgm:pt>
    <dgm:pt modelId="{7B3A16B7-4FC7-46D6-ACA5-CC639E264FE5}">
      <dgm:prSet phldrT="[Текст]" custT="1"/>
      <dgm:spPr/>
      <dgm:t>
        <a:bodyPr/>
        <a:lstStyle/>
        <a:p>
          <a:r>
            <a:rPr lang="ru-RU" sz="1300" b="1" dirty="0" smtClean="0">
              <a:latin typeface="Cambria" pitchFamily="18" charset="0"/>
            </a:rPr>
            <a:t>Кадастровый инженер, выполнивший кадастровые работы по образованию ЗУ</a:t>
          </a:r>
          <a:endParaRPr lang="ru-RU" sz="1300" b="1" dirty="0">
            <a:latin typeface="Cambria" pitchFamily="18" charset="0"/>
          </a:endParaRPr>
        </a:p>
      </dgm:t>
    </dgm:pt>
    <dgm:pt modelId="{11FFAA60-48CD-4DDA-94E0-BB3C9C3DC5D7}" type="parTrans" cxnId="{462CB922-8203-49DD-A30B-F2B931F6B4A5}">
      <dgm:prSet/>
      <dgm:spPr/>
      <dgm:t>
        <a:bodyPr/>
        <a:lstStyle/>
        <a:p>
          <a:endParaRPr lang="ru-RU"/>
        </a:p>
      </dgm:t>
    </dgm:pt>
    <dgm:pt modelId="{1BB438D0-CD1B-4972-8810-759E0EFEC2DF}" type="sibTrans" cxnId="{462CB922-8203-49DD-A30B-F2B931F6B4A5}">
      <dgm:prSet/>
      <dgm:spPr/>
      <dgm:t>
        <a:bodyPr/>
        <a:lstStyle/>
        <a:p>
          <a:endParaRPr lang="ru-RU"/>
        </a:p>
      </dgm:t>
    </dgm:pt>
    <dgm:pt modelId="{ACE4B685-7E03-4894-8121-F81966C3DD03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Правообладатель здания, сооружения или помещения в них, расположенных на образуемом ЗУ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1200" b="1" dirty="0" smtClean="0">
              <a:latin typeface="Cambria" pitchFamily="18" charset="0"/>
            </a:rPr>
            <a:t>(пп.2 п.1 ст.39.14 ЗК РФ)</a:t>
          </a:r>
          <a:endParaRPr lang="ru-RU" sz="1200" b="1" dirty="0">
            <a:latin typeface="Cambria" pitchFamily="18" charset="0"/>
          </a:endParaRPr>
        </a:p>
      </dgm:t>
    </dgm:pt>
    <dgm:pt modelId="{3494222A-529C-4698-818B-5F499AB9F7A3}" type="parTrans" cxnId="{5557A172-82BB-4086-B101-B38010DE59D3}">
      <dgm:prSet/>
      <dgm:spPr/>
      <dgm:t>
        <a:bodyPr/>
        <a:lstStyle/>
        <a:p>
          <a:endParaRPr lang="ru-RU"/>
        </a:p>
      </dgm:t>
    </dgm:pt>
    <dgm:pt modelId="{941046C1-BFE8-4F40-A4C3-14A329D6CDE4}" type="sibTrans" cxnId="{5557A172-82BB-4086-B101-B38010DE59D3}">
      <dgm:prSet/>
      <dgm:spPr/>
      <dgm:t>
        <a:bodyPr/>
        <a:lstStyle/>
        <a:p>
          <a:endParaRPr lang="ru-RU"/>
        </a:p>
      </dgm:t>
    </dgm:pt>
    <dgm:pt modelId="{6B60DCEA-0041-4AF1-BCB0-B0A2C565536C}">
      <dgm:prSet phldrT="[Текст]" custT="1"/>
      <dgm:spPr/>
      <dgm:t>
        <a:bodyPr/>
        <a:lstStyle/>
        <a:p>
          <a:r>
            <a:rPr lang="ru-RU" sz="1300" b="1" dirty="0" smtClean="0">
              <a:latin typeface="Cambria" pitchFamily="18" charset="0"/>
            </a:rPr>
            <a:t>Уполномоченный ОГВ/ОМС</a:t>
          </a:r>
          <a:endParaRPr lang="ru-RU" sz="1300" b="1" dirty="0">
            <a:latin typeface="Cambria" pitchFamily="18" charset="0"/>
          </a:endParaRPr>
        </a:p>
      </dgm:t>
    </dgm:pt>
    <dgm:pt modelId="{E9039B33-4947-4715-B25F-745C77F446BD}" type="parTrans" cxnId="{33E2EF62-2DCB-4282-B9BD-904EEACCE9D4}">
      <dgm:prSet/>
      <dgm:spPr/>
    </dgm:pt>
    <dgm:pt modelId="{5E910E28-05D4-4A3E-88C1-E4865B49FB96}" type="sibTrans" cxnId="{33E2EF62-2DCB-4282-B9BD-904EEACCE9D4}">
      <dgm:prSet/>
      <dgm:spPr/>
    </dgm:pt>
    <dgm:pt modelId="{C5399FD2-5241-44F2-8508-DBA4FAFE0879}" type="pres">
      <dgm:prSet presAssocID="{6220801D-B437-4E45-8C7D-5B2425C606B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CA5DAF-91F0-4966-B5D8-C48A9A671D56}" type="pres">
      <dgm:prSet presAssocID="{B834249F-2259-40D1-8628-B790ABB69CE7}" presName="compNode" presStyleCnt="0"/>
      <dgm:spPr/>
      <dgm:t>
        <a:bodyPr/>
        <a:lstStyle/>
        <a:p>
          <a:endParaRPr lang="ru-RU"/>
        </a:p>
      </dgm:t>
    </dgm:pt>
    <dgm:pt modelId="{36ECDFDD-5052-44BE-BD33-4DFB5DA9C2E6}" type="pres">
      <dgm:prSet presAssocID="{B834249F-2259-40D1-8628-B790ABB69CE7}" presName="aNode" presStyleLbl="bgShp" presStyleIdx="0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A0D9D8-0EFB-48A8-BAE0-37A30EE14922}" type="pres">
      <dgm:prSet presAssocID="{B834249F-2259-40D1-8628-B790ABB69CE7}" presName="textNode" presStyleLbl="bgShp" presStyleIdx="0" presStyleCnt="3"/>
      <dgm:spPr/>
      <dgm:t>
        <a:bodyPr/>
        <a:lstStyle/>
        <a:p>
          <a:endParaRPr lang="ru-RU"/>
        </a:p>
      </dgm:t>
    </dgm:pt>
    <dgm:pt modelId="{774B0947-EE2C-4B70-838D-595C64946B88}" type="pres">
      <dgm:prSet presAssocID="{B834249F-2259-40D1-8628-B790ABB69CE7}" presName="compChildNode" presStyleCnt="0"/>
      <dgm:spPr/>
      <dgm:t>
        <a:bodyPr/>
        <a:lstStyle/>
        <a:p>
          <a:endParaRPr lang="ru-RU"/>
        </a:p>
      </dgm:t>
    </dgm:pt>
    <dgm:pt modelId="{1FB72836-1C53-423C-8FF0-F9FC5CF6ABF2}" type="pres">
      <dgm:prSet presAssocID="{B834249F-2259-40D1-8628-B790ABB69CE7}" presName="theInnerList" presStyleCnt="0"/>
      <dgm:spPr/>
      <dgm:t>
        <a:bodyPr/>
        <a:lstStyle/>
        <a:p>
          <a:endParaRPr lang="ru-RU"/>
        </a:p>
      </dgm:t>
    </dgm:pt>
    <dgm:pt modelId="{AC3A19BC-61C5-4346-B7B0-0E2608D5D71C}" type="pres">
      <dgm:prSet presAssocID="{8C40C53B-6EB3-4A11-8667-6BAA8FFCA44F}" presName="child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4AD375-8DA1-45F7-B4C5-BB4C73288033}" type="pres">
      <dgm:prSet presAssocID="{8C40C53B-6EB3-4A11-8667-6BAA8FFCA44F}" presName="aSpace2" presStyleCnt="0"/>
      <dgm:spPr/>
      <dgm:t>
        <a:bodyPr/>
        <a:lstStyle/>
        <a:p>
          <a:endParaRPr lang="ru-RU"/>
        </a:p>
      </dgm:t>
    </dgm:pt>
    <dgm:pt modelId="{DC798678-D706-4B67-9352-29AAB1D3772C}" type="pres">
      <dgm:prSet presAssocID="{CE31B5A0-C8C2-4D05-B3DE-E668FE58FB28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AC1F7-A4A1-4DFA-9B83-3DD435459877}" type="pres">
      <dgm:prSet presAssocID="{B834249F-2259-40D1-8628-B790ABB69CE7}" presName="aSpace" presStyleCnt="0"/>
      <dgm:spPr/>
      <dgm:t>
        <a:bodyPr/>
        <a:lstStyle/>
        <a:p>
          <a:endParaRPr lang="ru-RU"/>
        </a:p>
      </dgm:t>
    </dgm:pt>
    <dgm:pt modelId="{104F301F-1896-450F-BC47-0A3B80DD9501}" type="pres">
      <dgm:prSet presAssocID="{48088531-3465-4E7A-A065-1C0BB6FE3704}" presName="compNode" presStyleCnt="0"/>
      <dgm:spPr/>
      <dgm:t>
        <a:bodyPr/>
        <a:lstStyle/>
        <a:p>
          <a:endParaRPr lang="ru-RU"/>
        </a:p>
      </dgm:t>
    </dgm:pt>
    <dgm:pt modelId="{8FE1C321-45A3-4A64-8CEC-3DA24615FCB8}" type="pres">
      <dgm:prSet presAssocID="{48088531-3465-4E7A-A065-1C0BB6FE3704}" presName="aNode" presStyleLbl="bgShp" presStyleIdx="1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EAC04B03-406B-433C-8AA1-E24FB9FAE6FE}" type="pres">
      <dgm:prSet presAssocID="{48088531-3465-4E7A-A065-1C0BB6FE3704}" presName="textNode" presStyleLbl="bgShp" presStyleIdx="1" presStyleCnt="3"/>
      <dgm:spPr/>
      <dgm:t>
        <a:bodyPr/>
        <a:lstStyle/>
        <a:p>
          <a:endParaRPr lang="ru-RU"/>
        </a:p>
      </dgm:t>
    </dgm:pt>
    <dgm:pt modelId="{191A2014-F6CB-401C-886C-00B5CF69E51C}" type="pres">
      <dgm:prSet presAssocID="{48088531-3465-4E7A-A065-1C0BB6FE3704}" presName="compChildNode" presStyleCnt="0"/>
      <dgm:spPr/>
      <dgm:t>
        <a:bodyPr/>
        <a:lstStyle/>
        <a:p>
          <a:endParaRPr lang="ru-RU"/>
        </a:p>
      </dgm:t>
    </dgm:pt>
    <dgm:pt modelId="{C2442168-2F20-4B12-B279-44FB6F1EA70B}" type="pres">
      <dgm:prSet presAssocID="{48088531-3465-4E7A-A065-1C0BB6FE3704}" presName="theInnerList" presStyleCnt="0"/>
      <dgm:spPr/>
      <dgm:t>
        <a:bodyPr/>
        <a:lstStyle/>
        <a:p>
          <a:endParaRPr lang="ru-RU"/>
        </a:p>
      </dgm:t>
    </dgm:pt>
    <dgm:pt modelId="{F8484C95-C566-4477-B85D-9EFF0300F34D}" type="pres">
      <dgm:prSet presAssocID="{6B60DCEA-0041-4AF1-BCB0-B0A2C565536C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1DB3B3-6F57-4A39-A656-9F71741D75CE}" type="pres">
      <dgm:prSet presAssocID="{6B60DCEA-0041-4AF1-BCB0-B0A2C565536C}" presName="aSpace2" presStyleCnt="0"/>
      <dgm:spPr/>
    </dgm:pt>
    <dgm:pt modelId="{1DF1A147-EFD7-4A15-AF1E-AECBCF332DEE}" type="pres">
      <dgm:prSet presAssocID="{6BDDF661-EB0A-43A5-8B0C-846D8CD449DB}" presName="child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D7E87A-6AD1-4EED-BEF5-CFEC2B062DBE}" type="pres">
      <dgm:prSet presAssocID="{6BDDF661-EB0A-43A5-8B0C-846D8CD449DB}" presName="aSpace2" presStyleCnt="0"/>
      <dgm:spPr/>
      <dgm:t>
        <a:bodyPr/>
        <a:lstStyle/>
        <a:p>
          <a:endParaRPr lang="ru-RU"/>
        </a:p>
      </dgm:t>
    </dgm:pt>
    <dgm:pt modelId="{BFF5ECA6-9F15-447A-8571-CA2FA3CA02D3}" type="pres">
      <dgm:prSet presAssocID="{46FB54B7-0BC1-43C4-89B2-F258D7869601}" presName="child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9F457-76E7-40E6-8B07-D330CF2FE932}" type="pres">
      <dgm:prSet presAssocID="{46FB54B7-0BC1-43C4-89B2-F258D7869601}" presName="aSpace2" presStyleCnt="0"/>
      <dgm:spPr/>
      <dgm:t>
        <a:bodyPr/>
        <a:lstStyle/>
        <a:p>
          <a:endParaRPr lang="ru-RU"/>
        </a:p>
      </dgm:t>
    </dgm:pt>
    <dgm:pt modelId="{5FE5BDF5-C9D7-478B-92A8-59934BD9BFDE}" type="pres">
      <dgm:prSet presAssocID="{7B3A16B7-4FC7-46D6-ACA5-CC639E264FE5}" presName="child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6BB022-6BC3-4C5F-AAA0-75566FF07EEA}" type="pres">
      <dgm:prSet presAssocID="{48088531-3465-4E7A-A065-1C0BB6FE3704}" presName="aSpace" presStyleCnt="0"/>
      <dgm:spPr/>
      <dgm:t>
        <a:bodyPr/>
        <a:lstStyle/>
        <a:p>
          <a:endParaRPr lang="ru-RU"/>
        </a:p>
      </dgm:t>
    </dgm:pt>
    <dgm:pt modelId="{0488BA22-1CEE-4AC9-A09E-8140896F1757}" type="pres">
      <dgm:prSet presAssocID="{2C1B882F-A7D7-4DBE-842D-884A2E3A9A59}" presName="compNode" presStyleCnt="0"/>
      <dgm:spPr/>
      <dgm:t>
        <a:bodyPr/>
        <a:lstStyle/>
        <a:p>
          <a:endParaRPr lang="ru-RU"/>
        </a:p>
      </dgm:t>
    </dgm:pt>
    <dgm:pt modelId="{70A89EFE-7E38-4C31-94F2-AA15B076A9DA}" type="pres">
      <dgm:prSet presAssocID="{2C1B882F-A7D7-4DBE-842D-884A2E3A9A59}" presName="aNode" presStyleLbl="bgShp" presStyleIdx="2" presStyleCnt="3" custLinFactNeighborX="-1427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2ABA291-4C48-40E9-A6DF-26FA39651938}" type="pres">
      <dgm:prSet presAssocID="{2C1B882F-A7D7-4DBE-842D-884A2E3A9A59}" presName="textNode" presStyleLbl="bgShp" presStyleIdx="2" presStyleCnt="3"/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721F33F6-7B7E-4348-B2B9-CC654B74EFA5}" type="pres">
      <dgm:prSet presAssocID="{2C1B882F-A7D7-4DBE-842D-884A2E3A9A59}" presName="compChildNode" presStyleCnt="0"/>
      <dgm:spPr/>
      <dgm:t>
        <a:bodyPr/>
        <a:lstStyle/>
        <a:p>
          <a:endParaRPr lang="ru-RU"/>
        </a:p>
      </dgm:t>
    </dgm:pt>
    <dgm:pt modelId="{E08640E8-8994-4DAD-BE27-554AA5845176}" type="pres">
      <dgm:prSet presAssocID="{2C1B882F-A7D7-4DBE-842D-884A2E3A9A59}" presName="theInnerList" presStyleCnt="0"/>
      <dgm:spPr/>
      <dgm:t>
        <a:bodyPr/>
        <a:lstStyle/>
        <a:p>
          <a:endParaRPr lang="ru-RU"/>
        </a:p>
      </dgm:t>
    </dgm:pt>
    <dgm:pt modelId="{B971207C-13CC-421C-B566-7DB45D63E82D}" type="pres">
      <dgm:prSet presAssocID="{CCC2EB1A-72A2-433D-89FC-655AC15C4D89}" presName="child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124A9-DBD7-4E2B-9F7A-5BC8129A4C78}" type="pres">
      <dgm:prSet presAssocID="{CCC2EB1A-72A2-433D-89FC-655AC15C4D89}" presName="aSpace2" presStyleCnt="0"/>
      <dgm:spPr/>
      <dgm:t>
        <a:bodyPr/>
        <a:lstStyle/>
        <a:p>
          <a:endParaRPr lang="ru-RU"/>
        </a:p>
      </dgm:t>
    </dgm:pt>
    <dgm:pt modelId="{09ADE3FC-6755-411A-A2DE-E54410796A13}" type="pres">
      <dgm:prSet presAssocID="{D97A388D-FCFD-4FE6-94A5-71F46CC27AB1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F910B-ED77-4982-87B9-FEE0B8662244}" type="pres">
      <dgm:prSet presAssocID="{D97A388D-FCFD-4FE6-94A5-71F46CC27AB1}" presName="aSpace2" presStyleCnt="0"/>
      <dgm:spPr/>
      <dgm:t>
        <a:bodyPr/>
        <a:lstStyle/>
        <a:p>
          <a:endParaRPr lang="ru-RU"/>
        </a:p>
      </dgm:t>
    </dgm:pt>
    <dgm:pt modelId="{56FA7107-B5B6-46D8-A60F-6DA3AF125CA2}" type="pres">
      <dgm:prSet presAssocID="{ACE4B685-7E03-4894-8121-F81966C3DD03}" presName="child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654EF2-CE98-4308-BC5D-ED94AED5F23E}" type="presOf" srcId="{6BDDF661-EB0A-43A5-8B0C-846D8CD449DB}" destId="{1DF1A147-EFD7-4A15-AF1E-AECBCF332DEE}" srcOrd="0" destOrd="0" presId="urn:microsoft.com/office/officeart/2005/8/layout/lProcess2"/>
    <dgm:cxn modelId="{740AAE55-A8F1-4F2D-8FCA-E48FFE3959C3}" type="presOf" srcId="{B834249F-2259-40D1-8628-B790ABB69CE7}" destId="{36ECDFDD-5052-44BE-BD33-4DFB5DA9C2E6}" srcOrd="0" destOrd="0" presId="urn:microsoft.com/office/officeart/2005/8/layout/lProcess2"/>
    <dgm:cxn modelId="{F12B8FF2-8888-4288-A05F-DC9EC76A6189}" type="presOf" srcId="{46FB54B7-0BC1-43C4-89B2-F258D7869601}" destId="{BFF5ECA6-9F15-447A-8571-CA2FA3CA02D3}" srcOrd="0" destOrd="0" presId="urn:microsoft.com/office/officeart/2005/8/layout/lProcess2"/>
    <dgm:cxn modelId="{462CB922-8203-49DD-A30B-F2B931F6B4A5}" srcId="{48088531-3465-4E7A-A065-1C0BB6FE3704}" destId="{7B3A16B7-4FC7-46D6-ACA5-CC639E264FE5}" srcOrd="3" destOrd="0" parTransId="{11FFAA60-48CD-4DDA-94E0-BB3C9C3DC5D7}" sibTransId="{1BB438D0-CD1B-4972-8810-759E0EFEC2DF}"/>
    <dgm:cxn modelId="{C3D8E0B8-EEFA-4341-B9F0-BDBF236E6CAA}" type="presOf" srcId="{B834249F-2259-40D1-8628-B790ABB69CE7}" destId="{8FA0D9D8-0EFB-48A8-BAE0-37A30EE14922}" srcOrd="1" destOrd="0" presId="urn:microsoft.com/office/officeart/2005/8/layout/lProcess2"/>
    <dgm:cxn modelId="{33E2EF62-2DCB-4282-B9BD-904EEACCE9D4}" srcId="{48088531-3465-4E7A-A065-1C0BB6FE3704}" destId="{6B60DCEA-0041-4AF1-BCB0-B0A2C565536C}" srcOrd="0" destOrd="0" parTransId="{E9039B33-4947-4715-B25F-745C77F446BD}" sibTransId="{5E910E28-05D4-4A3E-88C1-E4865B49FB96}"/>
    <dgm:cxn modelId="{8A3C42BF-C868-4A79-8339-B0FAABD03286}" srcId="{6220801D-B437-4E45-8C7D-5B2425C606BC}" destId="{B834249F-2259-40D1-8628-B790ABB69CE7}" srcOrd="0" destOrd="0" parTransId="{421089B3-E480-4EA3-BB2D-338213F3CC0A}" sibTransId="{57135B8E-ED97-4AF4-BB81-A1E816E93BBA}"/>
    <dgm:cxn modelId="{FACCBDE9-A64D-45C1-AD42-46E8C26C80F0}" type="presOf" srcId="{CCC2EB1A-72A2-433D-89FC-655AC15C4D89}" destId="{B971207C-13CC-421C-B566-7DB45D63E82D}" srcOrd="0" destOrd="0" presId="urn:microsoft.com/office/officeart/2005/8/layout/lProcess2"/>
    <dgm:cxn modelId="{440E5CAF-E666-453B-9931-BF34B1EDC66F}" type="presOf" srcId="{CE31B5A0-C8C2-4D05-B3DE-E668FE58FB28}" destId="{DC798678-D706-4B67-9352-29AAB1D3772C}" srcOrd="0" destOrd="0" presId="urn:microsoft.com/office/officeart/2005/8/layout/lProcess2"/>
    <dgm:cxn modelId="{861F2E0A-359A-4D4B-812A-837E8AE1CEDD}" type="presOf" srcId="{7B3A16B7-4FC7-46D6-ACA5-CC639E264FE5}" destId="{5FE5BDF5-C9D7-478B-92A8-59934BD9BFDE}" srcOrd="0" destOrd="0" presId="urn:microsoft.com/office/officeart/2005/8/layout/lProcess2"/>
    <dgm:cxn modelId="{656CF54A-6362-48C1-A368-2C16430F20D2}" type="presOf" srcId="{D97A388D-FCFD-4FE6-94A5-71F46CC27AB1}" destId="{09ADE3FC-6755-411A-A2DE-E54410796A13}" srcOrd="0" destOrd="0" presId="urn:microsoft.com/office/officeart/2005/8/layout/lProcess2"/>
    <dgm:cxn modelId="{C51433A0-E3F4-478A-9C2C-B2CE5EACDC6F}" type="presOf" srcId="{48088531-3465-4E7A-A065-1C0BB6FE3704}" destId="{EAC04B03-406B-433C-8AA1-E24FB9FAE6FE}" srcOrd="1" destOrd="0" presId="urn:microsoft.com/office/officeart/2005/8/layout/lProcess2"/>
    <dgm:cxn modelId="{E66C6522-D249-4C88-AF92-1EB40AAC4022}" type="presOf" srcId="{ACE4B685-7E03-4894-8121-F81966C3DD03}" destId="{56FA7107-B5B6-46D8-A60F-6DA3AF125CA2}" srcOrd="0" destOrd="0" presId="urn:microsoft.com/office/officeart/2005/8/layout/lProcess2"/>
    <dgm:cxn modelId="{7DD9EC43-D64E-4114-92A0-78DF83B783A0}" type="presOf" srcId="{48088531-3465-4E7A-A065-1C0BB6FE3704}" destId="{8FE1C321-45A3-4A64-8CEC-3DA24615FCB8}" srcOrd="0" destOrd="0" presId="urn:microsoft.com/office/officeart/2005/8/layout/lProcess2"/>
    <dgm:cxn modelId="{58E49EAF-40A5-49C6-9574-8886E4AAF1AB}" srcId="{2C1B882F-A7D7-4DBE-842D-884A2E3A9A59}" destId="{D97A388D-FCFD-4FE6-94A5-71F46CC27AB1}" srcOrd="1" destOrd="0" parTransId="{AB4253BA-2C8B-4263-8825-112BF84C1B70}" sibTransId="{46344DDC-CF1B-4228-A074-4500C6C259AF}"/>
    <dgm:cxn modelId="{A706E209-A0EB-4290-9FDA-B1F03956C25A}" srcId="{B834249F-2259-40D1-8628-B790ABB69CE7}" destId="{8C40C53B-6EB3-4A11-8667-6BAA8FFCA44F}" srcOrd="0" destOrd="0" parTransId="{50EEB4C8-9CEA-4360-8EB0-D4A2F33FA4E8}" sibTransId="{A0AB557E-964D-4056-BA80-AE8D8CA3D1D6}"/>
    <dgm:cxn modelId="{EFCE20FC-F855-42AC-AA07-FE929D7D8607}" type="presOf" srcId="{6B60DCEA-0041-4AF1-BCB0-B0A2C565536C}" destId="{F8484C95-C566-4477-B85D-9EFF0300F34D}" srcOrd="0" destOrd="0" presId="urn:microsoft.com/office/officeart/2005/8/layout/lProcess2"/>
    <dgm:cxn modelId="{0AD5ACBD-8E0F-442A-90E6-C88F041A3C8A}" type="presOf" srcId="{2C1B882F-A7D7-4DBE-842D-884A2E3A9A59}" destId="{70A89EFE-7E38-4C31-94F2-AA15B076A9DA}" srcOrd="0" destOrd="0" presId="urn:microsoft.com/office/officeart/2005/8/layout/lProcess2"/>
    <dgm:cxn modelId="{6566C3B0-9D42-4B45-8D4C-1629092F2FC8}" srcId="{6220801D-B437-4E45-8C7D-5B2425C606BC}" destId="{2C1B882F-A7D7-4DBE-842D-884A2E3A9A59}" srcOrd="2" destOrd="0" parTransId="{0F635251-D271-4B36-A5C0-490DCCCCC8DB}" sibTransId="{470B3568-7DF0-4198-B2DA-06DC79487D98}"/>
    <dgm:cxn modelId="{6440666B-BDED-482A-927D-47AC7E22A4FF}" srcId="{2C1B882F-A7D7-4DBE-842D-884A2E3A9A59}" destId="{CCC2EB1A-72A2-433D-89FC-655AC15C4D89}" srcOrd="0" destOrd="0" parTransId="{8CE39104-F879-4688-99D9-CD9A5D97F5D4}" sibTransId="{41CC19FE-ED2A-4644-A5E6-BE23D776A335}"/>
    <dgm:cxn modelId="{AA790142-A44E-4A64-B4F3-662B898E79D5}" srcId="{48088531-3465-4E7A-A065-1C0BB6FE3704}" destId="{6BDDF661-EB0A-43A5-8B0C-846D8CD449DB}" srcOrd="1" destOrd="0" parTransId="{1A01F6CD-60F7-4C6E-8E15-69761AA160D6}" sibTransId="{BBC4DEA5-43F0-40D3-8DF2-1B70F294245E}"/>
    <dgm:cxn modelId="{1F624A32-74D9-4694-845A-95AEA9F040D5}" type="presOf" srcId="{6220801D-B437-4E45-8C7D-5B2425C606BC}" destId="{C5399FD2-5241-44F2-8508-DBA4FAFE0879}" srcOrd="0" destOrd="0" presId="urn:microsoft.com/office/officeart/2005/8/layout/lProcess2"/>
    <dgm:cxn modelId="{5557A172-82BB-4086-B101-B38010DE59D3}" srcId="{2C1B882F-A7D7-4DBE-842D-884A2E3A9A59}" destId="{ACE4B685-7E03-4894-8121-F81966C3DD03}" srcOrd="2" destOrd="0" parTransId="{3494222A-529C-4698-818B-5F499AB9F7A3}" sibTransId="{941046C1-BFE8-4F40-A4C3-14A329D6CDE4}"/>
    <dgm:cxn modelId="{12565498-21B7-4BCC-83A9-771C356023C0}" type="presOf" srcId="{2C1B882F-A7D7-4DBE-842D-884A2E3A9A59}" destId="{82ABA291-4C48-40E9-A6DF-26FA39651938}" srcOrd="1" destOrd="0" presId="urn:microsoft.com/office/officeart/2005/8/layout/lProcess2"/>
    <dgm:cxn modelId="{1400E2C5-FFC9-42B4-A036-86FC2161025C}" srcId="{48088531-3465-4E7A-A065-1C0BB6FE3704}" destId="{46FB54B7-0BC1-43C4-89B2-F258D7869601}" srcOrd="2" destOrd="0" parTransId="{BDA07708-1BD6-41E3-8BFF-824917BD9C2C}" sibTransId="{DF96FF8B-A9C6-4BB3-BAC9-70ED82B6FF91}"/>
    <dgm:cxn modelId="{1A0D8A93-C3E1-4D9F-B283-3314A7B63680}" srcId="{B834249F-2259-40D1-8628-B790ABB69CE7}" destId="{CE31B5A0-C8C2-4D05-B3DE-E668FE58FB28}" srcOrd="1" destOrd="0" parTransId="{08320062-4CE0-48A1-A06E-3ADEEA684090}" sibTransId="{F6CABEF1-D152-4610-A5AB-F6DEC21D3B24}"/>
    <dgm:cxn modelId="{7EAB9F33-BC0E-4D56-9CB5-DAE920AFBAC4}" type="presOf" srcId="{8C40C53B-6EB3-4A11-8667-6BAA8FFCA44F}" destId="{AC3A19BC-61C5-4346-B7B0-0E2608D5D71C}" srcOrd="0" destOrd="0" presId="urn:microsoft.com/office/officeart/2005/8/layout/lProcess2"/>
    <dgm:cxn modelId="{E72A4104-5477-49F3-9B74-8B4BCA1913DD}" srcId="{6220801D-B437-4E45-8C7D-5B2425C606BC}" destId="{48088531-3465-4E7A-A065-1C0BB6FE3704}" srcOrd="1" destOrd="0" parTransId="{01F5BBFC-FF83-4214-A4C4-511A58B64A61}" sibTransId="{C48ADF47-651E-45A3-98A9-45F72B7C19A4}"/>
    <dgm:cxn modelId="{59D6FC48-8404-4BB2-85AB-1C7F2D374CC7}" type="presParOf" srcId="{C5399FD2-5241-44F2-8508-DBA4FAFE0879}" destId="{A1CA5DAF-91F0-4966-B5D8-C48A9A671D56}" srcOrd="0" destOrd="0" presId="urn:microsoft.com/office/officeart/2005/8/layout/lProcess2"/>
    <dgm:cxn modelId="{D02A1713-6DC6-45F6-8F7B-9EA5910992B1}" type="presParOf" srcId="{A1CA5DAF-91F0-4966-B5D8-C48A9A671D56}" destId="{36ECDFDD-5052-44BE-BD33-4DFB5DA9C2E6}" srcOrd="0" destOrd="0" presId="urn:microsoft.com/office/officeart/2005/8/layout/lProcess2"/>
    <dgm:cxn modelId="{5F516A8B-751B-4014-8D29-5DF604ED7CC4}" type="presParOf" srcId="{A1CA5DAF-91F0-4966-B5D8-C48A9A671D56}" destId="{8FA0D9D8-0EFB-48A8-BAE0-37A30EE14922}" srcOrd="1" destOrd="0" presId="urn:microsoft.com/office/officeart/2005/8/layout/lProcess2"/>
    <dgm:cxn modelId="{D610B4AF-5F70-4475-93CD-ECB6F2A32EB0}" type="presParOf" srcId="{A1CA5DAF-91F0-4966-B5D8-C48A9A671D56}" destId="{774B0947-EE2C-4B70-838D-595C64946B88}" srcOrd="2" destOrd="0" presId="urn:microsoft.com/office/officeart/2005/8/layout/lProcess2"/>
    <dgm:cxn modelId="{0596E246-7388-4FC1-A95E-CFC5222C781C}" type="presParOf" srcId="{774B0947-EE2C-4B70-838D-595C64946B88}" destId="{1FB72836-1C53-423C-8FF0-F9FC5CF6ABF2}" srcOrd="0" destOrd="0" presId="urn:microsoft.com/office/officeart/2005/8/layout/lProcess2"/>
    <dgm:cxn modelId="{6A9C7D03-0A5A-4FE9-A12E-9E3513D6C220}" type="presParOf" srcId="{1FB72836-1C53-423C-8FF0-F9FC5CF6ABF2}" destId="{AC3A19BC-61C5-4346-B7B0-0E2608D5D71C}" srcOrd="0" destOrd="0" presId="urn:microsoft.com/office/officeart/2005/8/layout/lProcess2"/>
    <dgm:cxn modelId="{CDEFFF75-309D-4B2F-8A2E-FB4D2E9B9A7B}" type="presParOf" srcId="{1FB72836-1C53-423C-8FF0-F9FC5CF6ABF2}" destId="{0E4AD375-8DA1-45F7-B4C5-BB4C73288033}" srcOrd="1" destOrd="0" presId="urn:microsoft.com/office/officeart/2005/8/layout/lProcess2"/>
    <dgm:cxn modelId="{D9A03301-3092-49BC-B226-DA87AE442DE9}" type="presParOf" srcId="{1FB72836-1C53-423C-8FF0-F9FC5CF6ABF2}" destId="{DC798678-D706-4B67-9352-29AAB1D3772C}" srcOrd="2" destOrd="0" presId="urn:microsoft.com/office/officeart/2005/8/layout/lProcess2"/>
    <dgm:cxn modelId="{D783DE7A-D846-40DC-A168-3C09BAB343ED}" type="presParOf" srcId="{C5399FD2-5241-44F2-8508-DBA4FAFE0879}" destId="{903AC1F7-A4A1-4DFA-9B83-3DD435459877}" srcOrd="1" destOrd="0" presId="urn:microsoft.com/office/officeart/2005/8/layout/lProcess2"/>
    <dgm:cxn modelId="{D184ED42-64E9-439D-9C46-8CA605AEF207}" type="presParOf" srcId="{C5399FD2-5241-44F2-8508-DBA4FAFE0879}" destId="{104F301F-1896-450F-BC47-0A3B80DD9501}" srcOrd="2" destOrd="0" presId="urn:microsoft.com/office/officeart/2005/8/layout/lProcess2"/>
    <dgm:cxn modelId="{B778055F-CAF2-4EAF-BAB3-8DA65ECDE3E1}" type="presParOf" srcId="{104F301F-1896-450F-BC47-0A3B80DD9501}" destId="{8FE1C321-45A3-4A64-8CEC-3DA24615FCB8}" srcOrd="0" destOrd="0" presId="urn:microsoft.com/office/officeart/2005/8/layout/lProcess2"/>
    <dgm:cxn modelId="{20CE38FF-0093-4936-B740-1DC82B8C65F5}" type="presParOf" srcId="{104F301F-1896-450F-BC47-0A3B80DD9501}" destId="{EAC04B03-406B-433C-8AA1-E24FB9FAE6FE}" srcOrd="1" destOrd="0" presId="urn:microsoft.com/office/officeart/2005/8/layout/lProcess2"/>
    <dgm:cxn modelId="{846D86C1-5ADD-444C-8FC0-D6A8E6231A6C}" type="presParOf" srcId="{104F301F-1896-450F-BC47-0A3B80DD9501}" destId="{191A2014-F6CB-401C-886C-00B5CF69E51C}" srcOrd="2" destOrd="0" presId="urn:microsoft.com/office/officeart/2005/8/layout/lProcess2"/>
    <dgm:cxn modelId="{5FE8EF7A-6BDE-423C-88BC-04926B752E7A}" type="presParOf" srcId="{191A2014-F6CB-401C-886C-00B5CF69E51C}" destId="{C2442168-2F20-4B12-B279-44FB6F1EA70B}" srcOrd="0" destOrd="0" presId="urn:microsoft.com/office/officeart/2005/8/layout/lProcess2"/>
    <dgm:cxn modelId="{CE643F67-ED1B-463C-9339-0F2A0314B0B4}" type="presParOf" srcId="{C2442168-2F20-4B12-B279-44FB6F1EA70B}" destId="{F8484C95-C566-4477-B85D-9EFF0300F34D}" srcOrd="0" destOrd="0" presId="urn:microsoft.com/office/officeart/2005/8/layout/lProcess2"/>
    <dgm:cxn modelId="{DF8DDC36-5D65-48E9-9A4C-9BC4D2661D11}" type="presParOf" srcId="{C2442168-2F20-4B12-B279-44FB6F1EA70B}" destId="{971DB3B3-6F57-4A39-A656-9F71741D75CE}" srcOrd="1" destOrd="0" presId="urn:microsoft.com/office/officeart/2005/8/layout/lProcess2"/>
    <dgm:cxn modelId="{B5568A44-8A56-440D-BB10-E636D0E98EC1}" type="presParOf" srcId="{C2442168-2F20-4B12-B279-44FB6F1EA70B}" destId="{1DF1A147-EFD7-4A15-AF1E-AECBCF332DEE}" srcOrd="2" destOrd="0" presId="urn:microsoft.com/office/officeart/2005/8/layout/lProcess2"/>
    <dgm:cxn modelId="{738D1C1C-53F5-4C85-9898-F4C17036B512}" type="presParOf" srcId="{C2442168-2F20-4B12-B279-44FB6F1EA70B}" destId="{68D7E87A-6AD1-4EED-BEF5-CFEC2B062DBE}" srcOrd="3" destOrd="0" presId="urn:microsoft.com/office/officeart/2005/8/layout/lProcess2"/>
    <dgm:cxn modelId="{9880FD2A-2357-405B-B210-367F14B54A74}" type="presParOf" srcId="{C2442168-2F20-4B12-B279-44FB6F1EA70B}" destId="{BFF5ECA6-9F15-447A-8571-CA2FA3CA02D3}" srcOrd="4" destOrd="0" presId="urn:microsoft.com/office/officeart/2005/8/layout/lProcess2"/>
    <dgm:cxn modelId="{D6D5B249-2239-4202-96FC-106467E2958D}" type="presParOf" srcId="{C2442168-2F20-4B12-B279-44FB6F1EA70B}" destId="{1AA9F457-76E7-40E6-8B07-D330CF2FE932}" srcOrd="5" destOrd="0" presId="urn:microsoft.com/office/officeart/2005/8/layout/lProcess2"/>
    <dgm:cxn modelId="{DC437985-2830-445B-8323-095284026E1D}" type="presParOf" srcId="{C2442168-2F20-4B12-B279-44FB6F1EA70B}" destId="{5FE5BDF5-C9D7-478B-92A8-59934BD9BFDE}" srcOrd="6" destOrd="0" presId="urn:microsoft.com/office/officeart/2005/8/layout/lProcess2"/>
    <dgm:cxn modelId="{0B3DB02A-D822-4E2D-8A31-F44A0312127F}" type="presParOf" srcId="{C5399FD2-5241-44F2-8508-DBA4FAFE0879}" destId="{FD6BB022-6BC3-4C5F-AAA0-75566FF07EEA}" srcOrd="3" destOrd="0" presId="urn:microsoft.com/office/officeart/2005/8/layout/lProcess2"/>
    <dgm:cxn modelId="{9FB2E2BF-4C65-44C5-8B0A-0F13BAD21463}" type="presParOf" srcId="{C5399FD2-5241-44F2-8508-DBA4FAFE0879}" destId="{0488BA22-1CEE-4AC9-A09E-8140896F1757}" srcOrd="4" destOrd="0" presId="urn:microsoft.com/office/officeart/2005/8/layout/lProcess2"/>
    <dgm:cxn modelId="{78F5B823-8C84-4EA7-A5A9-761187993368}" type="presParOf" srcId="{0488BA22-1CEE-4AC9-A09E-8140896F1757}" destId="{70A89EFE-7E38-4C31-94F2-AA15B076A9DA}" srcOrd="0" destOrd="0" presId="urn:microsoft.com/office/officeart/2005/8/layout/lProcess2"/>
    <dgm:cxn modelId="{1A70736E-D64B-4B12-98CD-3C0DFCE53C6F}" type="presParOf" srcId="{0488BA22-1CEE-4AC9-A09E-8140896F1757}" destId="{82ABA291-4C48-40E9-A6DF-26FA39651938}" srcOrd="1" destOrd="0" presId="urn:microsoft.com/office/officeart/2005/8/layout/lProcess2"/>
    <dgm:cxn modelId="{723CB0E8-89F0-444F-BDB7-BE3F0DA11F85}" type="presParOf" srcId="{0488BA22-1CEE-4AC9-A09E-8140896F1757}" destId="{721F33F6-7B7E-4348-B2B9-CC654B74EFA5}" srcOrd="2" destOrd="0" presId="urn:microsoft.com/office/officeart/2005/8/layout/lProcess2"/>
    <dgm:cxn modelId="{BEC13F72-30EF-49B3-8EB2-98DF099EB4B7}" type="presParOf" srcId="{721F33F6-7B7E-4348-B2B9-CC654B74EFA5}" destId="{E08640E8-8994-4DAD-BE27-554AA5845176}" srcOrd="0" destOrd="0" presId="urn:microsoft.com/office/officeart/2005/8/layout/lProcess2"/>
    <dgm:cxn modelId="{BBAF20CB-7496-47CB-8827-92651F86AEDD}" type="presParOf" srcId="{E08640E8-8994-4DAD-BE27-554AA5845176}" destId="{B971207C-13CC-421C-B566-7DB45D63E82D}" srcOrd="0" destOrd="0" presId="urn:microsoft.com/office/officeart/2005/8/layout/lProcess2"/>
    <dgm:cxn modelId="{8BCC1D8A-C4D2-4AC6-8656-CE2F1C45B24D}" type="presParOf" srcId="{E08640E8-8994-4DAD-BE27-554AA5845176}" destId="{C1C124A9-DBD7-4E2B-9F7A-5BC8129A4C78}" srcOrd="1" destOrd="0" presId="urn:microsoft.com/office/officeart/2005/8/layout/lProcess2"/>
    <dgm:cxn modelId="{5A0E2723-17F2-475C-A412-E986F27FF8D0}" type="presParOf" srcId="{E08640E8-8994-4DAD-BE27-554AA5845176}" destId="{09ADE3FC-6755-411A-A2DE-E54410796A13}" srcOrd="2" destOrd="0" presId="urn:microsoft.com/office/officeart/2005/8/layout/lProcess2"/>
    <dgm:cxn modelId="{AA9FB507-5DD7-4A04-9776-0ABFAD92E8DE}" type="presParOf" srcId="{E08640E8-8994-4DAD-BE27-554AA5845176}" destId="{F27F910B-ED77-4982-87B9-FEE0B8662244}" srcOrd="3" destOrd="0" presId="urn:microsoft.com/office/officeart/2005/8/layout/lProcess2"/>
    <dgm:cxn modelId="{623DC693-FA05-4ED3-ACB9-0B7C3BBE50C2}" type="presParOf" srcId="{E08640E8-8994-4DAD-BE27-554AA5845176}" destId="{56FA7107-B5B6-46D8-A60F-6DA3AF125CA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6C50F4-3D56-438C-9079-34281E17C15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E740FD-E61B-4D9C-80A4-48AD54DE455E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 в связи с созданием ОН на основании разрешения на ввод в эксплуатацию, которое представлено ОГВ/ОМС в установленном порядке</a:t>
          </a:r>
        </a:p>
      </dgm:t>
    </dgm:pt>
    <dgm:pt modelId="{216C9323-2BE9-4DF8-9605-388DE2145390}" type="parTrans" cxnId="{C3630E03-E2A9-41BA-A538-A8D1BAD17DE9}">
      <dgm:prSet/>
      <dgm:spPr/>
      <dgm:t>
        <a:bodyPr/>
        <a:lstStyle/>
        <a:p>
          <a:pPr algn="just"/>
          <a:endParaRPr lang="ru-RU" sz="1400" b="1">
            <a:latin typeface="Cambria" pitchFamily="18" charset="0"/>
          </a:endParaRPr>
        </a:p>
      </dgm:t>
    </dgm:pt>
    <dgm:pt modelId="{AF2CDF22-C629-43AC-9090-A4F28219F89C}" type="sibTrans" cxnId="{C3630E03-E2A9-41BA-A538-A8D1BAD17DE9}">
      <dgm:prSet/>
      <dgm:spPr/>
      <dgm:t>
        <a:bodyPr/>
        <a:lstStyle/>
        <a:p>
          <a:pPr algn="just"/>
          <a:endParaRPr lang="ru-RU" sz="1400" b="1">
            <a:latin typeface="Cambria" pitchFamily="18" charset="0"/>
          </a:endParaRPr>
        </a:p>
      </dgm:t>
    </dgm:pt>
    <dgm:pt modelId="{B2AB1657-9966-435D-AF56-D90F37684F67}">
      <dgm:prSet phldrT="[Текст]"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в связи с прекращением существования ОН, права на который не зарегистрированы в ЕГРН</a:t>
          </a:r>
        </a:p>
      </dgm:t>
    </dgm:pt>
    <dgm:pt modelId="{7E1B83D7-CA39-4543-990B-5793D54D9616}" type="parTrans" cxnId="{FDA0439B-7F21-4BC0-9562-2BCDD90E3C4D}">
      <dgm:prSet/>
      <dgm:spPr/>
      <dgm:t>
        <a:bodyPr/>
        <a:lstStyle/>
        <a:p>
          <a:pPr algn="just"/>
          <a:endParaRPr lang="ru-RU" sz="1400" b="1">
            <a:latin typeface="Cambria" pitchFamily="18" charset="0"/>
          </a:endParaRPr>
        </a:p>
      </dgm:t>
    </dgm:pt>
    <dgm:pt modelId="{AF245E3C-7CEA-420F-857B-3072DA35F7B4}" type="sibTrans" cxnId="{FDA0439B-7F21-4BC0-9562-2BCDD90E3C4D}">
      <dgm:prSet/>
      <dgm:spPr/>
      <dgm:t>
        <a:bodyPr/>
        <a:lstStyle/>
        <a:p>
          <a:pPr algn="just"/>
          <a:endParaRPr lang="ru-RU" sz="1400" b="1">
            <a:latin typeface="Cambria" pitchFamily="18" charset="0"/>
          </a:endParaRPr>
        </a:p>
      </dgm:t>
    </dgm:pt>
    <dgm:pt modelId="{73081539-AEDB-46D6-965A-9B280B9D2BE1}">
      <dgm:prSet custT="1"/>
      <dgm:spPr/>
      <dgm:t>
        <a:bodyPr/>
        <a:lstStyle/>
        <a:p>
          <a:pPr algn="just"/>
          <a:r>
            <a:rPr lang="ru-RU" sz="1450" b="1" dirty="0" smtClean="0">
              <a:latin typeface="Cambria" pitchFamily="18" charset="0"/>
            </a:rPr>
            <a:t> в связи с образованием, прекращением существования части ОН, на которую распространяются ограничения прав и обременения соответствующего ОН, если в соответствии с федеральным законом такие ограничения и обременения не подлежат государственной регистрации в ЕГРН</a:t>
          </a:r>
        </a:p>
      </dgm:t>
    </dgm:pt>
    <dgm:pt modelId="{B9B8C23A-FA63-4E69-840B-9280353765DD}" type="parTrans" cxnId="{8ED7EB92-7BBF-43BB-9781-A7D6442879DA}">
      <dgm:prSet/>
      <dgm:spPr/>
      <dgm:t>
        <a:bodyPr/>
        <a:lstStyle/>
        <a:p>
          <a:endParaRPr lang="ru-RU" sz="1400" b="1"/>
        </a:p>
      </dgm:t>
    </dgm:pt>
    <dgm:pt modelId="{4786233A-DF50-4920-AE6F-0C0A4BE77F8B}" type="sibTrans" cxnId="{8ED7EB92-7BBF-43BB-9781-A7D6442879DA}">
      <dgm:prSet/>
      <dgm:spPr/>
      <dgm:t>
        <a:bodyPr/>
        <a:lstStyle/>
        <a:p>
          <a:endParaRPr lang="ru-RU" sz="1400" b="1"/>
        </a:p>
      </dgm:t>
    </dgm:pt>
    <dgm:pt modelId="{E4269BD1-310D-4F31-88B5-8A4FFE9A571F}">
      <dgm:prSet custT="1"/>
      <dgm:spPr/>
      <dgm:t>
        <a:bodyPr/>
        <a:lstStyle/>
        <a:p>
          <a:pPr algn="just"/>
          <a:r>
            <a:rPr lang="ru-RU" sz="1450" b="1" dirty="0" smtClean="0">
              <a:latin typeface="Cambria" pitchFamily="18" charset="0"/>
            </a:rPr>
            <a:t>в отношении всех помещений и </a:t>
          </a:r>
          <a:r>
            <a:rPr lang="ru-RU" sz="1450" b="1" dirty="0" err="1" smtClean="0">
              <a:latin typeface="Cambria" pitchFamily="18" charset="0"/>
            </a:rPr>
            <a:t>машино-мест</a:t>
          </a:r>
          <a:r>
            <a:rPr lang="ru-RU" sz="1450" b="1" dirty="0" smtClean="0">
              <a:latin typeface="Cambria" pitchFamily="18" charset="0"/>
            </a:rPr>
            <a:t> в здании, сооружении одновременно с осуществлением ГКУ на это здание, сооружение либо в случае, если право собственности на это здание, сооружение уже зарегистрировано в ЕГРН</a:t>
          </a:r>
        </a:p>
      </dgm:t>
    </dgm:pt>
    <dgm:pt modelId="{DE043F08-DB42-449D-BA37-41D0FFC88F2F}" type="parTrans" cxnId="{BF082257-C064-4407-AB4B-F9CCCEB4E85C}">
      <dgm:prSet/>
      <dgm:spPr/>
      <dgm:t>
        <a:bodyPr/>
        <a:lstStyle/>
        <a:p>
          <a:endParaRPr lang="ru-RU" sz="1400" b="1"/>
        </a:p>
      </dgm:t>
    </dgm:pt>
    <dgm:pt modelId="{2670995C-514D-4D20-AA63-28B29B2135B2}" type="sibTrans" cxnId="{BF082257-C064-4407-AB4B-F9CCCEB4E85C}">
      <dgm:prSet/>
      <dgm:spPr/>
      <dgm:t>
        <a:bodyPr/>
        <a:lstStyle/>
        <a:p>
          <a:endParaRPr lang="ru-RU" sz="1400" b="1"/>
        </a:p>
      </dgm:t>
    </dgm:pt>
    <dgm:pt modelId="{0B61FA55-9B3A-4E20-8394-CC28DF5EB210}">
      <dgm:prSet custT="1"/>
      <dgm:spPr/>
      <dgm:t>
        <a:bodyPr/>
        <a:lstStyle/>
        <a:p>
          <a:pPr algn="just"/>
          <a:r>
            <a:rPr lang="ru-RU" sz="1600" b="1" dirty="0" smtClean="0">
              <a:latin typeface="Cambria" pitchFamily="18" charset="0"/>
            </a:rPr>
            <a:t>в отношении здания, являющегося МКД, и помещений, являющихся общим имуществом в таком доме, одновременно с осуществлением ГКУ расположенных в таком доме квартир</a:t>
          </a:r>
        </a:p>
      </dgm:t>
    </dgm:pt>
    <dgm:pt modelId="{4D74DFB6-5F3E-4D02-90DF-F3E53BB98010}" type="parTrans" cxnId="{84BE19E6-3421-421F-AB30-B7F63A429995}">
      <dgm:prSet/>
      <dgm:spPr/>
      <dgm:t>
        <a:bodyPr/>
        <a:lstStyle/>
        <a:p>
          <a:endParaRPr lang="ru-RU" sz="1400"/>
        </a:p>
      </dgm:t>
    </dgm:pt>
    <dgm:pt modelId="{A3625EA8-A9E4-4A61-872D-464FB61B1CDF}" type="sibTrans" cxnId="{84BE19E6-3421-421F-AB30-B7F63A429995}">
      <dgm:prSet/>
      <dgm:spPr/>
      <dgm:t>
        <a:bodyPr/>
        <a:lstStyle/>
        <a:p>
          <a:endParaRPr lang="ru-RU" sz="1400"/>
        </a:p>
      </dgm:t>
    </dgm:pt>
    <dgm:pt modelId="{B0BA8023-54F9-497F-9009-2A330FDD6DE0}">
      <dgm:prSet custT="1"/>
      <dgm:spPr/>
      <dgm:t>
        <a:bodyPr/>
        <a:lstStyle/>
        <a:p>
          <a:r>
            <a:rPr lang="ru-RU" sz="1600" b="1" dirty="0" smtClean="0">
              <a:latin typeface="Cambria" pitchFamily="18" charset="0"/>
            </a:rPr>
            <a:t>в связи с изменением основных характеристик объекта недвижимости</a:t>
          </a:r>
        </a:p>
      </dgm:t>
    </dgm:pt>
    <dgm:pt modelId="{61430680-179B-48AE-8931-F32BB64DE07D}" type="parTrans" cxnId="{1AE9D41E-281A-4F90-9AF8-C1AFFD247382}">
      <dgm:prSet/>
      <dgm:spPr/>
      <dgm:t>
        <a:bodyPr/>
        <a:lstStyle/>
        <a:p>
          <a:endParaRPr lang="ru-RU" sz="1400"/>
        </a:p>
      </dgm:t>
    </dgm:pt>
    <dgm:pt modelId="{8AC505CF-EEBA-4CFA-BE22-4FFA1EF82716}" type="sibTrans" cxnId="{1AE9D41E-281A-4F90-9AF8-C1AFFD247382}">
      <dgm:prSet/>
      <dgm:spPr/>
      <dgm:t>
        <a:bodyPr/>
        <a:lstStyle/>
        <a:p>
          <a:endParaRPr lang="ru-RU" sz="1400"/>
        </a:p>
      </dgm:t>
    </dgm:pt>
    <dgm:pt modelId="{C52897E8-88CC-4186-83A9-E1C174059A07}" type="pres">
      <dgm:prSet presAssocID="{176C50F4-3D56-438C-9079-34281E17C1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03AE50-BA57-476B-9690-6FF08CDF52F5}" type="pres">
      <dgm:prSet presAssocID="{58E740FD-E61B-4D9C-80A4-48AD54DE455E}" presName="parentText" presStyleLbl="node1" presStyleIdx="0" presStyleCnt="6" custScaleY="7662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94AD4A3-B453-4C66-A474-02270B454B03}" type="pres">
      <dgm:prSet presAssocID="{AF2CDF22-C629-43AC-9090-A4F28219F89C}" presName="spacer" presStyleCnt="0"/>
      <dgm:spPr/>
    </dgm:pt>
    <dgm:pt modelId="{F55D45BA-C853-4501-8632-6804025C5048}" type="pres">
      <dgm:prSet presAssocID="{B2AB1657-9966-435D-AF56-D90F37684F67}" presName="parentText" presStyleLbl="node1" presStyleIdx="1" presStyleCnt="6" custScaleY="7662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8F681CC0-7A99-4E79-AEB4-4A1CA72D5AE5}" type="pres">
      <dgm:prSet presAssocID="{AF245E3C-7CEA-420F-857B-3072DA35F7B4}" presName="spacer" presStyleCnt="0"/>
      <dgm:spPr/>
    </dgm:pt>
    <dgm:pt modelId="{B42E8F0D-B245-4D87-AA26-D63E853AB815}" type="pres">
      <dgm:prSet presAssocID="{73081539-AEDB-46D6-965A-9B280B9D2BE1}" presName="parentText" presStyleLbl="node1" presStyleIdx="2" presStyleCnt="6" custScaleY="84617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4C87986E-1EF1-45DA-8AA7-BC29801C9E59}" type="pres">
      <dgm:prSet presAssocID="{4786233A-DF50-4920-AE6F-0C0A4BE77F8B}" presName="spacer" presStyleCnt="0"/>
      <dgm:spPr/>
    </dgm:pt>
    <dgm:pt modelId="{64771721-7F00-427D-A0CD-7A869629BAB3}" type="pres">
      <dgm:prSet presAssocID="{E4269BD1-310D-4F31-88B5-8A4FFE9A571F}" presName="parentText" presStyleLbl="node1" presStyleIdx="3" presStyleCnt="6" custScaleY="7662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011B967-D067-453F-A1B5-E321B97CA02C}" type="pres">
      <dgm:prSet presAssocID="{2670995C-514D-4D20-AA63-28B29B2135B2}" presName="spacer" presStyleCnt="0"/>
      <dgm:spPr/>
    </dgm:pt>
    <dgm:pt modelId="{604EB3E0-9061-40C3-BAD8-54B2ED8BD7EE}" type="pres">
      <dgm:prSet presAssocID="{0B61FA55-9B3A-4E20-8394-CC28DF5EB210}" presName="parentText" presStyleLbl="node1" presStyleIdx="4" presStyleCnt="6" custScaleY="76629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  <dgm:pt modelId="{6029704A-DFE3-4879-AE6B-4FF57B675F81}" type="pres">
      <dgm:prSet presAssocID="{A3625EA8-A9E4-4A61-872D-464FB61B1CDF}" presName="spacer" presStyleCnt="0"/>
      <dgm:spPr/>
    </dgm:pt>
    <dgm:pt modelId="{1E7882AA-59EB-4809-A882-F18AD7F35314}" type="pres">
      <dgm:prSet presAssocID="{B0BA8023-54F9-497F-9009-2A330FDD6DE0}" presName="parentText" presStyleLbl="node1" presStyleIdx="5" presStyleCnt="6" custScaleY="62416">
        <dgm:presLayoutVars>
          <dgm:chMax val="0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303CD1CE-FBD6-4CCA-98FD-10A09D9DE2CC}" type="presOf" srcId="{B2AB1657-9966-435D-AF56-D90F37684F67}" destId="{F55D45BA-C853-4501-8632-6804025C5048}" srcOrd="0" destOrd="0" presId="urn:microsoft.com/office/officeart/2005/8/layout/vList2"/>
    <dgm:cxn modelId="{FDA0439B-7F21-4BC0-9562-2BCDD90E3C4D}" srcId="{176C50F4-3D56-438C-9079-34281E17C154}" destId="{B2AB1657-9966-435D-AF56-D90F37684F67}" srcOrd="1" destOrd="0" parTransId="{7E1B83D7-CA39-4543-990B-5793D54D9616}" sibTransId="{AF245E3C-7CEA-420F-857B-3072DA35F7B4}"/>
    <dgm:cxn modelId="{1B21A62E-A245-4F9A-82E0-57CAC1E13745}" type="presOf" srcId="{0B61FA55-9B3A-4E20-8394-CC28DF5EB210}" destId="{604EB3E0-9061-40C3-BAD8-54B2ED8BD7EE}" srcOrd="0" destOrd="0" presId="urn:microsoft.com/office/officeart/2005/8/layout/vList2"/>
    <dgm:cxn modelId="{732C648D-0849-47B5-9EE5-85472CDADD52}" type="presOf" srcId="{176C50F4-3D56-438C-9079-34281E17C154}" destId="{C52897E8-88CC-4186-83A9-E1C174059A07}" srcOrd="0" destOrd="0" presId="urn:microsoft.com/office/officeart/2005/8/layout/vList2"/>
    <dgm:cxn modelId="{52F837A1-C714-4348-8B53-7C3378B58F2C}" type="presOf" srcId="{E4269BD1-310D-4F31-88B5-8A4FFE9A571F}" destId="{64771721-7F00-427D-A0CD-7A869629BAB3}" srcOrd="0" destOrd="0" presId="urn:microsoft.com/office/officeart/2005/8/layout/vList2"/>
    <dgm:cxn modelId="{84BE19E6-3421-421F-AB30-B7F63A429995}" srcId="{176C50F4-3D56-438C-9079-34281E17C154}" destId="{0B61FA55-9B3A-4E20-8394-CC28DF5EB210}" srcOrd="4" destOrd="0" parTransId="{4D74DFB6-5F3E-4D02-90DF-F3E53BB98010}" sibTransId="{A3625EA8-A9E4-4A61-872D-464FB61B1CDF}"/>
    <dgm:cxn modelId="{BF082257-C064-4407-AB4B-F9CCCEB4E85C}" srcId="{176C50F4-3D56-438C-9079-34281E17C154}" destId="{E4269BD1-310D-4F31-88B5-8A4FFE9A571F}" srcOrd="3" destOrd="0" parTransId="{DE043F08-DB42-449D-BA37-41D0FFC88F2F}" sibTransId="{2670995C-514D-4D20-AA63-28B29B2135B2}"/>
    <dgm:cxn modelId="{55FD4EC7-4850-4499-9C2A-F28FB744F232}" type="presOf" srcId="{58E740FD-E61B-4D9C-80A4-48AD54DE455E}" destId="{5803AE50-BA57-476B-9690-6FF08CDF52F5}" srcOrd="0" destOrd="0" presId="urn:microsoft.com/office/officeart/2005/8/layout/vList2"/>
    <dgm:cxn modelId="{C3630E03-E2A9-41BA-A538-A8D1BAD17DE9}" srcId="{176C50F4-3D56-438C-9079-34281E17C154}" destId="{58E740FD-E61B-4D9C-80A4-48AD54DE455E}" srcOrd="0" destOrd="0" parTransId="{216C9323-2BE9-4DF8-9605-388DE2145390}" sibTransId="{AF2CDF22-C629-43AC-9090-A4F28219F89C}"/>
    <dgm:cxn modelId="{1AE9D41E-281A-4F90-9AF8-C1AFFD247382}" srcId="{176C50F4-3D56-438C-9079-34281E17C154}" destId="{B0BA8023-54F9-497F-9009-2A330FDD6DE0}" srcOrd="5" destOrd="0" parTransId="{61430680-179B-48AE-8931-F32BB64DE07D}" sibTransId="{8AC505CF-EEBA-4CFA-BE22-4FFA1EF82716}"/>
    <dgm:cxn modelId="{BA322F9B-D8A9-400E-B6A7-DF15DC34D215}" type="presOf" srcId="{73081539-AEDB-46D6-965A-9B280B9D2BE1}" destId="{B42E8F0D-B245-4D87-AA26-D63E853AB815}" srcOrd="0" destOrd="0" presId="urn:microsoft.com/office/officeart/2005/8/layout/vList2"/>
    <dgm:cxn modelId="{8ED7EB92-7BBF-43BB-9781-A7D6442879DA}" srcId="{176C50F4-3D56-438C-9079-34281E17C154}" destId="{73081539-AEDB-46D6-965A-9B280B9D2BE1}" srcOrd="2" destOrd="0" parTransId="{B9B8C23A-FA63-4E69-840B-9280353765DD}" sibTransId="{4786233A-DF50-4920-AE6F-0C0A4BE77F8B}"/>
    <dgm:cxn modelId="{A740F24B-66A2-400D-A5E5-D97ABC7E9613}" type="presOf" srcId="{B0BA8023-54F9-497F-9009-2A330FDD6DE0}" destId="{1E7882AA-59EB-4809-A882-F18AD7F35314}" srcOrd="0" destOrd="0" presId="urn:microsoft.com/office/officeart/2005/8/layout/vList2"/>
    <dgm:cxn modelId="{BD7C5800-B6DF-4171-B823-FB860D894CA0}" type="presParOf" srcId="{C52897E8-88CC-4186-83A9-E1C174059A07}" destId="{5803AE50-BA57-476B-9690-6FF08CDF52F5}" srcOrd="0" destOrd="0" presId="urn:microsoft.com/office/officeart/2005/8/layout/vList2"/>
    <dgm:cxn modelId="{8D48AB3B-D87A-4CFC-8EA6-AC0EE5907BB5}" type="presParOf" srcId="{C52897E8-88CC-4186-83A9-E1C174059A07}" destId="{494AD4A3-B453-4C66-A474-02270B454B03}" srcOrd="1" destOrd="0" presId="urn:microsoft.com/office/officeart/2005/8/layout/vList2"/>
    <dgm:cxn modelId="{CDEB748F-C8A0-41F3-9A61-C1ACF52A4A49}" type="presParOf" srcId="{C52897E8-88CC-4186-83A9-E1C174059A07}" destId="{F55D45BA-C853-4501-8632-6804025C5048}" srcOrd="2" destOrd="0" presId="urn:microsoft.com/office/officeart/2005/8/layout/vList2"/>
    <dgm:cxn modelId="{B03B9F4C-D654-4CC5-A809-15C4EA104CB2}" type="presParOf" srcId="{C52897E8-88CC-4186-83A9-E1C174059A07}" destId="{8F681CC0-7A99-4E79-AEB4-4A1CA72D5AE5}" srcOrd="3" destOrd="0" presId="urn:microsoft.com/office/officeart/2005/8/layout/vList2"/>
    <dgm:cxn modelId="{61657EA6-A580-42AD-A037-2720D51CC984}" type="presParOf" srcId="{C52897E8-88CC-4186-83A9-E1C174059A07}" destId="{B42E8F0D-B245-4D87-AA26-D63E853AB815}" srcOrd="4" destOrd="0" presId="urn:microsoft.com/office/officeart/2005/8/layout/vList2"/>
    <dgm:cxn modelId="{E0F3E8EA-4582-4C56-AF2D-1C040BB6FE51}" type="presParOf" srcId="{C52897E8-88CC-4186-83A9-E1C174059A07}" destId="{4C87986E-1EF1-45DA-8AA7-BC29801C9E59}" srcOrd="5" destOrd="0" presId="urn:microsoft.com/office/officeart/2005/8/layout/vList2"/>
    <dgm:cxn modelId="{281ADFEC-ABD7-4BC5-8AA3-434A140D40FE}" type="presParOf" srcId="{C52897E8-88CC-4186-83A9-E1C174059A07}" destId="{64771721-7F00-427D-A0CD-7A869629BAB3}" srcOrd="6" destOrd="0" presId="urn:microsoft.com/office/officeart/2005/8/layout/vList2"/>
    <dgm:cxn modelId="{ED0BFEAE-B349-4158-9887-583C157442DD}" type="presParOf" srcId="{C52897E8-88CC-4186-83A9-E1C174059A07}" destId="{6011B967-D067-453F-A1B5-E321B97CA02C}" srcOrd="7" destOrd="0" presId="urn:microsoft.com/office/officeart/2005/8/layout/vList2"/>
    <dgm:cxn modelId="{7FE1E0CA-7D05-46C0-8F3D-4C139DA6ACC9}" type="presParOf" srcId="{C52897E8-88CC-4186-83A9-E1C174059A07}" destId="{604EB3E0-9061-40C3-BAD8-54B2ED8BD7EE}" srcOrd="8" destOrd="0" presId="urn:microsoft.com/office/officeart/2005/8/layout/vList2"/>
    <dgm:cxn modelId="{8062099F-C358-4F59-AAD8-38AB03A7128D}" type="presParOf" srcId="{C52897E8-88CC-4186-83A9-E1C174059A07}" destId="{6029704A-DFE3-4879-AE6B-4FF57B675F81}" srcOrd="9" destOrd="0" presId="urn:microsoft.com/office/officeart/2005/8/layout/vList2"/>
    <dgm:cxn modelId="{F0B03EA6-A413-409C-8084-96C47110F4D7}" type="presParOf" srcId="{C52897E8-88CC-4186-83A9-E1C174059A07}" destId="{1E7882AA-59EB-4809-A882-F18AD7F3531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3AE50-BA57-476B-9690-6FF08CDF52F5}">
      <dsp:nvSpPr>
        <dsp:cNvPr id="0" name=""/>
        <dsp:cNvSpPr/>
      </dsp:nvSpPr>
      <dsp:spPr>
        <a:xfrm>
          <a:off x="0" y="481357"/>
          <a:ext cx="8352928" cy="919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</a:rPr>
            <a:t> создание объекта недвижимости, </a:t>
          </a:r>
          <a:r>
            <a:rPr lang="ru-RU" sz="1800" b="0" i="1" kern="1200" dirty="0" smtClean="0">
              <a:latin typeface="Cambria" pitchFamily="18" charset="0"/>
            </a:rPr>
            <a:t>за исключением случаев, если ГКУ осуществляется на основании разрешения на ввод ОКС в эксплуатацию</a:t>
          </a:r>
        </a:p>
      </dsp:txBody>
      <dsp:txXfrm>
        <a:off x="0" y="481357"/>
        <a:ext cx="8352928" cy="919617"/>
      </dsp:txXfrm>
    </dsp:sp>
    <dsp:sp modelId="{F55D45BA-C853-4501-8632-6804025C5048}">
      <dsp:nvSpPr>
        <dsp:cNvPr id="0" name=""/>
        <dsp:cNvSpPr/>
      </dsp:nvSpPr>
      <dsp:spPr>
        <a:xfrm>
          <a:off x="0" y="1585295"/>
          <a:ext cx="8352928" cy="919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</a:rPr>
            <a:t>образование объекта недвижимости, </a:t>
          </a:r>
          <a:r>
            <a:rPr lang="ru-RU" sz="1800" b="0" i="1" kern="1200" dirty="0" smtClean="0">
              <a:latin typeface="Cambria" pitchFamily="18" charset="0"/>
            </a:rPr>
            <a:t>за исключением установленных законом случаев</a:t>
          </a:r>
          <a:endParaRPr lang="ru-RU" sz="1800" b="0" i="1" kern="1200" dirty="0">
            <a:latin typeface="Cambria" pitchFamily="18" charset="0"/>
          </a:endParaRPr>
        </a:p>
      </dsp:txBody>
      <dsp:txXfrm>
        <a:off x="0" y="1585295"/>
        <a:ext cx="8352928" cy="919617"/>
      </dsp:txXfrm>
    </dsp:sp>
    <dsp:sp modelId="{B42E8F0D-B245-4D87-AA26-D63E853AB815}">
      <dsp:nvSpPr>
        <dsp:cNvPr id="0" name=""/>
        <dsp:cNvSpPr/>
      </dsp:nvSpPr>
      <dsp:spPr>
        <a:xfrm>
          <a:off x="0" y="2689232"/>
          <a:ext cx="8352928" cy="9196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</a:rPr>
            <a:t>прекращение существования объекта недвижимости, права на который зарегистрированы в ЕГРН</a:t>
          </a:r>
          <a:endParaRPr lang="ru-RU" sz="1800" b="1" kern="1200" dirty="0">
            <a:latin typeface="Cambria" pitchFamily="18" charset="0"/>
          </a:endParaRPr>
        </a:p>
      </dsp:txBody>
      <dsp:txXfrm>
        <a:off x="0" y="2689232"/>
        <a:ext cx="8352928" cy="919617"/>
      </dsp:txXfrm>
    </dsp:sp>
    <dsp:sp modelId="{64771721-7F00-427D-A0CD-7A869629BAB3}">
      <dsp:nvSpPr>
        <dsp:cNvPr id="0" name=""/>
        <dsp:cNvSpPr/>
      </dsp:nvSpPr>
      <dsp:spPr>
        <a:xfrm>
          <a:off x="0" y="3793170"/>
          <a:ext cx="8352928" cy="11980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Cambria" pitchFamily="18" charset="0"/>
            </a:rPr>
            <a:t>образование или прекращение существования части объекта недвижимости, на которую распространяются ограничения прав и обременения соответствующего объекта недвижимости, подлежащие в соответствии с федеральным законом государственной регистрации, </a:t>
          </a:r>
          <a:r>
            <a:rPr lang="ru-RU" sz="1800" b="0" i="1" kern="1200" dirty="0" smtClean="0">
              <a:latin typeface="Cambria" pitchFamily="18" charset="0"/>
            </a:rPr>
            <a:t>за исключением сервитута</a:t>
          </a:r>
          <a:endParaRPr lang="ru-RU" sz="1800" b="0" i="1" kern="1200" dirty="0">
            <a:latin typeface="Cambria" pitchFamily="18" charset="0"/>
          </a:endParaRPr>
        </a:p>
      </dsp:txBody>
      <dsp:txXfrm>
        <a:off x="0" y="3793170"/>
        <a:ext cx="8352928" cy="119808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3AE50-BA57-476B-9690-6FF08CDF52F5}">
      <dsp:nvSpPr>
        <dsp:cNvPr id="0" name=""/>
        <dsp:cNvSpPr/>
      </dsp:nvSpPr>
      <dsp:spPr>
        <a:xfrm>
          <a:off x="0" y="432049"/>
          <a:ext cx="8352928" cy="8054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в отношении образуемых при выполнении комплексных кадастровых работ ЗУ, занятых площадями, улицами, проездами и другими объектами общего пользования, образование которых предусмотрено проектом межевания территории, а также ЗУ, занятых зданиями, сооружениями, ОНС</a:t>
          </a:r>
        </a:p>
      </dsp:txBody>
      <dsp:txXfrm>
        <a:off x="0" y="432049"/>
        <a:ext cx="8352928" cy="805493"/>
      </dsp:txXfrm>
    </dsp:sp>
    <dsp:sp modelId="{F55D45BA-C853-4501-8632-6804025C5048}">
      <dsp:nvSpPr>
        <dsp:cNvPr id="0" name=""/>
        <dsp:cNvSpPr/>
      </dsp:nvSpPr>
      <dsp:spPr>
        <a:xfrm>
          <a:off x="0" y="1421862"/>
          <a:ext cx="8352928" cy="72435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в отношении ЗУ, образуемого на основании решения об изъятии ЗУ и (или) расположенного на нем объекта недвижимости для государственных или муниципальных нужд</a:t>
          </a:r>
        </a:p>
      </dsp:txBody>
      <dsp:txXfrm>
        <a:off x="0" y="1421862"/>
        <a:ext cx="8352928" cy="724359"/>
      </dsp:txXfrm>
    </dsp:sp>
    <dsp:sp modelId="{C8481C8A-B1E1-4279-A18F-6758BCA6529A}">
      <dsp:nvSpPr>
        <dsp:cNvPr id="0" name=""/>
        <dsp:cNvSpPr/>
      </dsp:nvSpPr>
      <dsp:spPr>
        <a:xfrm>
          <a:off x="0" y="2330541"/>
          <a:ext cx="8352928" cy="6755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в отношении ЗУ, образуемых из земель или ЗУ, государственная собственность на которые не разграничена, в соответствии с частью 14 статьи 41 Закона №218-ФЗ</a:t>
          </a:r>
        </a:p>
      </dsp:txBody>
      <dsp:txXfrm>
        <a:off x="0" y="2330541"/>
        <a:ext cx="8352928" cy="675537"/>
      </dsp:txXfrm>
    </dsp:sp>
    <dsp:sp modelId="{DF5AE13A-0FAD-4812-BC70-08C25184B7DD}">
      <dsp:nvSpPr>
        <dsp:cNvPr id="0" name=""/>
        <dsp:cNvSpPr/>
      </dsp:nvSpPr>
      <dsp:spPr>
        <a:xfrm>
          <a:off x="0" y="3190399"/>
          <a:ext cx="8352928" cy="9918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Cambria" pitchFamily="18" charset="0"/>
            </a:rPr>
            <a:t>в отношении ЗУ, образуемых путем перераспределения земель или ЗУ, находящихся в государственной или муниципальной собственности, и ЗУ, находящегося в частной собственности, на основании решения об утверждении схемы расположения ЗУ или согласия ОГВ либо ОМС на заключение соглашения о перераспределении ЗУ в соответствии с утвержденным проектом межевания территории</a:t>
          </a:r>
        </a:p>
      </dsp:txBody>
      <dsp:txXfrm>
        <a:off x="0" y="3190399"/>
        <a:ext cx="8352928" cy="991818"/>
      </dsp:txXfrm>
    </dsp:sp>
    <dsp:sp modelId="{76778341-F458-40A5-AF6F-FBBB7A9A40CC}">
      <dsp:nvSpPr>
        <dsp:cNvPr id="0" name=""/>
        <dsp:cNvSpPr/>
      </dsp:nvSpPr>
      <dsp:spPr>
        <a:xfrm>
          <a:off x="0" y="4366537"/>
          <a:ext cx="8352928" cy="8180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в отношении части земельного участка, находящегося в государственной или муниципальной собственности, которая образуется в целях установления применительно к ней сервитут</a:t>
          </a:r>
        </a:p>
      </dsp:txBody>
      <dsp:txXfrm>
        <a:off x="0" y="4366537"/>
        <a:ext cx="8352928" cy="81803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DE56D2-4409-4B4E-BB3D-1930802F26FD}">
      <dsp:nvSpPr>
        <dsp:cNvPr id="0" name=""/>
        <dsp:cNvSpPr/>
      </dsp:nvSpPr>
      <dsp:spPr>
        <a:xfrm>
          <a:off x="4641" y="0"/>
          <a:ext cx="1628618" cy="525658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0" kern="1200" dirty="0" smtClean="0">
            <a:latin typeface="Cambria" pitchFamily="18" charset="0"/>
          </a:endParaRPr>
        </a:p>
        <a:p>
          <a:pPr lvl="0" algn="just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0" kern="1200" dirty="0" smtClean="0">
            <a:latin typeface="Cambria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создание ОН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i="1" kern="1200" dirty="0" smtClean="0">
              <a:latin typeface="Cambria" pitchFamily="18" charset="0"/>
            </a:rPr>
            <a:t>(в порядке, предусмотренном статьей 19 Закона о ЕГРН)</a:t>
          </a:r>
          <a:endParaRPr lang="ru-RU" sz="1100" b="0" i="1" kern="1200" dirty="0">
            <a:latin typeface="Cambria" pitchFamily="18" charset="0"/>
          </a:endParaRPr>
        </a:p>
      </dsp:txBody>
      <dsp:txXfrm>
        <a:off x="4641" y="0"/>
        <a:ext cx="1628618" cy="1576975"/>
      </dsp:txXfrm>
    </dsp:sp>
    <dsp:sp modelId="{4114BD1B-A7C5-410A-8E6D-26F4A9661614}">
      <dsp:nvSpPr>
        <dsp:cNvPr id="0" name=""/>
        <dsp:cNvSpPr/>
      </dsp:nvSpPr>
      <dsp:spPr>
        <a:xfrm>
          <a:off x="150278" y="1894621"/>
          <a:ext cx="1302894" cy="9957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Cambria" pitchFamily="18" charset="0"/>
            </a:rPr>
            <a:t>ОГВ, который выдал разрешение на ввод в эксплуатацию</a:t>
          </a:r>
          <a:endParaRPr lang="ru-RU" sz="1000" b="1" kern="1200" dirty="0">
            <a:latin typeface="Cambria" pitchFamily="18" charset="0"/>
          </a:endParaRPr>
        </a:p>
      </dsp:txBody>
      <dsp:txXfrm>
        <a:off x="150278" y="1894621"/>
        <a:ext cx="1302894" cy="995718"/>
      </dsp:txXfrm>
    </dsp:sp>
    <dsp:sp modelId="{1286EF64-0D36-4F25-AAFE-14113D88955B}">
      <dsp:nvSpPr>
        <dsp:cNvPr id="0" name=""/>
        <dsp:cNvSpPr/>
      </dsp:nvSpPr>
      <dsp:spPr>
        <a:xfrm>
          <a:off x="150278" y="3021437"/>
          <a:ext cx="1302894" cy="8750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mbria" pitchFamily="18" charset="0"/>
            </a:rPr>
            <a:t>ОМС, который выдал разрешение на ввод в эксплуатацию</a:t>
          </a:r>
          <a:endParaRPr lang="ru-RU" sz="1000" b="1" kern="1200" dirty="0">
            <a:latin typeface="Cambria" pitchFamily="18" charset="0"/>
          </a:endParaRPr>
        </a:p>
      </dsp:txBody>
      <dsp:txXfrm>
        <a:off x="150278" y="3021437"/>
        <a:ext cx="1302894" cy="875008"/>
      </dsp:txXfrm>
    </dsp:sp>
    <dsp:sp modelId="{C4C9BCFA-87A3-4D02-8101-77EB30433445}">
      <dsp:nvSpPr>
        <dsp:cNvPr id="0" name=""/>
        <dsp:cNvSpPr/>
      </dsp:nvSpPr>
      <dsp:spPr>
        <a:xfrm>
          <a:off x="150278" y="4073048"/>
          <a:ext cx="1302894" cy="10279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Cambria" pitchFamily="18" charset="0"/>
            </a:rPr>
            <a:t>Организация, осуществляющая государственное управление использованием атомной энергии</a:t>
          </a:r>
          <a:endParaRPr lang="ru-RU" sz="1000" b="1" kern="1200" dirty="0">
            <a:latin typeface="Cambria" pitchFamily="18" charset="0"/>
          </a:endParaRPr>
        </a:p>
      </dsp:txBody>
      <dsp:txXfrm>
        <a:off x="150278" y="4073048"/>
        <a:ext cx="1302894" cy="1027925"/>
      </dsp:txXfrm>
    </dsp:sp>
    <dsp:sp modelId="{20FED876-6BE4-4A7F-AAD4-6FF3BA88465D}">
      <dsp:nvSpPr>
        <dsp:cNvPr id="0" name=""/>
        <dsp:cNvSpPr/>
      </dsp:nvSpPr>
      <dsp:spPr>
        <a:xfrm>
          <a:off x="1755405" y="0"/>
          <a:ext cx="1628618" cy="525658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0" kern="1200" dirty="0" smtClean="0">
            <a:latin typeface="Cambria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прекращение существования: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здание,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сооружение,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ОНС ,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0" kern="1200" dirty="0" smtClean="0">
              <a:latin typeface="Cambria" pitchFamily="18" charset="0"/>
            </a:rPr>
            <a:t>права на которые не зарегистрированы в ЕГРН</a:t>
          </a:r>
        </a:p>
      </dsp:txBody>
      <dsp:txXfrm>
        <a:off x="1755405" y="0"/>
        <a:ext cx="1628618" cy="1576975"/>
      </dsp:txXfrm>
    </dsp:sp>
    <dsp:sp modelId="{84F31165-A6AF-4371-9BEE-076F72CC735A}">
      <dsp:nvSpPr>
        <dsp:cNvPr id="0" name=""/>
        <dsp:cNvSpPr/>
      </dsp:nvSpPr>
      <dsp:spPr>
        <a:xfrm>
          <a:off x="1953608" y="2093152"/>
          <a:ext cx="1251834" cy="7815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здания</a:t>
          </a:r>
          <a:endParaRPr lang="ru-RU" sz="1100" b="1" kern="1200" dirty="0">
            <a:latin typeface="Cambria" pitchFamily="18" charset="0"/>
          </a:endParaRPr>
        </a:p>
      </dsp:txBody>
      <dsp:txXfrm>
        <a:off x="1953608" y="2093152"/>
        <a:ext cx="1251834" cy="781557"/>
      </dsp:txXfrm>
    </dsp:sp>
    <dsp:sp modelId="{62447376-1757-4CF9-AFA8-F72F603ABCDC}">
      <dsp:nvSpPr>
        <dsp:cNvPr id="0" name=""/>
        <dsp:cNvSpPr/>
      </dsp:nvSpPr>
      <dsp:spPr>
        <a:xfrm>
          <a:off x="1953608" y="3091443"/>
          <a:ext cx="1251808" cy="85000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 сооружения</a:t>
          </a:r>
          <a:endParaRPr lang="ru-RU" sz="1100" b="1" kern="1200" dirty="0">
            <a:latin typeface="Cambria" pitchFamily="18" charset="0"/>
          </a:endParaRPr>
        </a:p>
      </dsp:txBody>
      <dsp:txXfrm>
        <a:off x="1953608" y="3091443"/>
        <a:ext cx="1251808" cy="850007"/>
      </dsp:txXfrm>
    </dsp:sp>
    <dsp:sp modelId="{68C00C17-5EDF-46F4-BB67-A44F1A6AC819}">
      <dsp:nvSpPr>
        <dsp:cNvPr id="0" name=""/>
        <dsp:cNvSpPr/>
      </dsp:nvSpPr>
      <dsp:spPr>
        <a:xfrm>
          <a:off x="1918267" y="4148901"/>
          <a:ext cx="1302894" cy="8439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ОНС</a:t>
          </a:r>
          <a:endParaRPr lang="ru-RU" sz="1100" b="1" kern="1200" dirty="0">
            <a:latin typeface="Cambria" pitchFamily="18" charset="0"/>
          </a:endParaRPr>
        </a:p>
      </dsp:txBody>
      <dsp:txXfrm>
        <a:off x="1918267" y="4148901"/>
        <a:ext cx="1302894" cy="843901"/>
      </dsp:txXfrm>
    </dsp:sp>
    <dsp:sp modelId="{4FB192EE-2658-4FD4-BA3E-04BAF7C1DC84}">
      <dsp:nvSpPr>
        <dsp:cNvPr id="0" name=""/>
        <dsp:cNvSpPr/>
      </dsp:nvSpPr>
      <dsp:spPr>
        <a:xfrm>
          <a:off x="3506170" y="0"/>
          <a:ext cx="1628618" cy="525658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0" kern="1200" dirty="0" smtClean="0">
            <a:latin typeface="Cambria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0" kern="1200" dirty="0" smtClean="0">
            <a:latin typeface="Cambria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0" kern="1200" dirty="0" smtClean="0">
            <a:latin typeface="Cambria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образование или прекращение существования части ОН</a:t>
          </a:r>
          <a:r>
            <a:rPr lang="ru-RU" sz="1100" b="0" kern="1200" dirty="0" smtClean="0">
              <a:latin typeface="Cambria" pitchFamily="18" charset="0"/>
            </a:rPr>
            <a:t>, если такие  ограничение и обременение  возникают независимо от момента регистрации в ЕГРН</a:t>
          </a:r>
          <a:endParaRPr lang="ru-RU" sz="1100" b="1" kern="1200" dirty="0">
            <a:latin typeface="Cambria" pitchFamily="18" charset="0"/>
          </a:endParaRPr>
        </a:p>
      </dsp:txBody>
      <dsp:txXfrm>
        <a:off x="3506170" y="0"/>
        <a:ext cx="1628618" cy="1576975"/>
      </dsp:txXfrm>
    </dsp:sp>
    <dsp:sp modelId="{BA6CE9EB-E093-46AF-A48E-7B50FF629216}">
      <dsp:nvSpPr>
        <dsp:cNvPr id="0" name=""/>
        <dsp:cNvSpPr/>
      </dsp:nvSpPr>
      <dsp:spPr>
        <a:xfrm>
          <a:off x="3681800" y="2305774"/>
          <a:ext cx="1302894" cy="8051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 объекта недвижимости</a:t>
          </a:r>
          <a:endParaRPr lang="ru-RU" sz="1100" b="1" kern="1200" dirty="0">
            <a:latin typeface="Cambria" pitchFamily="18" charset="0"/>
          </a:endParaRPr>
        </a:p>
      </dsp:txBody>
      <dsp:txXfrm>
        <a:off x="3681800" y="2305774"/>
        <a:ext cx="1302894" cy="805129"/>
      </dsp:txXfrm>
    </dsp:sp>
    <dsp:sp modelId="{B119E1D1-7093-403E-AB61-6424810C5087}">
      <dsp:nvSpPr>
        <dsp:cNvPr id="0" name=""/>
        <dsp:cNvSpPr/>
      </dsp:nvSpPr>
      <dsp:spPr>
        <a:xfrm>
          <a:off x="3669032" y="3220388"/>
          <a:ext cx="1302894" cy="14607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itchFamily="18" charset="0"/>
            </a:rPr>
            <a:t>лицо, в пользу которого устанавливается ограничение права или обременение ОН</a:t>
          </a:r>
          <a:endParaRPr lang="ru-RU" sz="1050" b="1" kern="1200" dirty="0">
            <a:latin typeface="Cambria" pitchFamily="18" charset="0"/>
          </a:endParaRPr>
        </a:p>
      </dsp:txBody>
      <dsp:txXfrm>
        <a:off x="3669032" y="3220388"/>
        <a:ext cx="1302894" cy="1460741"/>
      </dsp:txXfrm>
    </dsp:sp>
    <dsp:sp modelId="{261D414C-9857-444F-A0C2-4046EA8384A6}">
      <dsp:nvSpPr>
        <dsp:cNvPr id="0" name=""/>
        <dsp:cNvSpPr/>
      </dsp:nvSpPr>
      <dsp:spPr>
        <a:xfrm>
          <a:off x="5256935" y="0"/>
          <a:ext cx="1628618" cy="525658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изменение основных характеристик ОН</a:t>
          </a:r>
          <a:endParaRPr lang="ru-RU" sz="1100" b="1" kern="1200" dirty="0">
            <a:latin typeface="Cambria" pitchFamily="18" charset="0"/>
          </a:endParaRPr>
        </a:p>
      </dsp:txBody>
      <dsp:txXfrm>
        <a:off x="5256935" y="0"/>
        <a:ext cx="1628618" cy="1576975"/>
      </dsp:txXfrm>
    </dsp:sp>
    <dsp:sp modelId="{76984804-1FDA-44C4-9C4B-8532AE5B6EB3}">
      <dsp:nvSpPr>
        <dsp:cNvPr id="0" name=""/>
        <dsp:cNvSpPr/>
      </dsp:nvSpPr>
      <dsp:spPr>
        <a:xfrm>
          <a:off x="5419797" y="1576975"/>
          <a:ext cx="1302894" cy="34167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 объекта недвижимости</a:t>
          </a:r>
          <a:endParaRPr lang="ru-RU" sz="1100" b="1" kern="1200" dirty="0">
            <a:latin typeface="Cambria" pitchFamily="18" charset="0"/>
          </a:endParaRPr>
        </a:p>
      </dsp:txBody>
      <dsp:txXfrm>
        <a:off x="5419797" y="1576975"/>
        <a:ext cx="1302894" cy="3416779"/>
      </dsp:txXfrm>
    </dsp:sp>
    <dsp:sp modelId="{DF9A79AB-A6A5-415B-AD98-55BD7742D6F1}">
      <dsp:nvSpPr>
        <dsp:cNvPr id="0" name=""/>
        <dsp:cNvSpPr/>
      </dsp:nvSpPr>
      <dsp:spPr>
        <a:xfrm>
          <a:off x="7007700" y="0"/>
          <a:ext cx="1628618" cy="5256583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Случаи, установленные федеральным законом</a:t>
          </a:r>
          <a:endParaRPr lang="ru-RU" sz="1100" b="1" kern="1200" dirty="0">
            <a:latin typeface="Cambria" pitchFamily="18" charset="0"/>
          </a:endParaRPr>
        </a:p>
      </dsp:txBody>
      <dsp:txXfrm>
        <a:off x="7007700" y="0"/>
        <a:ext cx="1628618" cy="1576975"/>
      </dsp:txXfrm>
    </dsp:sp>
    <dsp:sp modelId="{7837236F-1FD4-4766-9355-1134848C8BF0}">
      <dsp:nvSpPr>
        <dsp:cNvPr id="0" name=""/>
        <dsp:cNvSpPr/>
      </dsp:nvSpPr>
      <dsp:spPr>
        <a:xfrm>
          <a:off x="7170562" y="1578515"/>
          <a:ext cx="1302894" cy="1584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Кадастровый инженер</a:t>
          </a:r>
          <a:endParaRPr lang="ru-RU" sz="1100" b="1" kern="1200" dirty="0">
            <a:latin typeface="Cambria" pitchFamily="18" charset="0"/>
          </a:endParaRPr>
        </a:p>
      </dsp:txBody>
      <dsp:txXfrm>
        <a:off x="7170562" y="1578515"/>
        <a:ext cx="1302894" cy="1584931"/>
      </dsp:txXfrm>
    </dsp:sp>
    <dsp:sp modelId="{09F560B4-1B79-4999-9CEB-FCDB70819451}">
      <dsp:nvSpPr>
        <dsp:cNvPr id="0" name=""/>
        <dsp:cNvSpPr/>
      </dsp:nvSpPr>
      <dsp:spPr>
        <a:xfrm>
          <a:off x="7170562" y="3407282"/>
          <a:ext cx="1302894" cy="15849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Иное лицо</a:t>
          </a:r>
          <a:endParaRPr lang="ru-RU" sz="1100" b="1" kern="1200" dirty="0">
            <a:latin typeface="Cambria" pitchFamily="18" charset="0"/>
          </a:endParaRPr>
        </a:p>
      </dsp:txBody>
      <dsp:txXfrm>
        <a:off x="7170562" y="3407282"/>
        <a:ext cx="1302894" cy="158493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5047F91-06BC-475D-B90A-FF6F5BC60036}">
      <dsp:nvSpPr>
        <dsp:cNvPr id="0" name=""/>
        <dsp:cNvSpPr/>
      </dsp:nvSpPr>
      <dsp:spPr>
        <a:xfrm>
          <a:off x="2152" y="0"/>
          <a:ext cx="2112351" cy="523435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>
            <a:latin typeface="Cambria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Образование ЗУ из ЗУ, предоставленного для комплексного освоения территории в целях строительства жилья экономического класса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(пп.5 п.4 ст.46.6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latin typeface="Cambria" pitchFamily="18" charset="0"/>
            </a:rPr>
            <a:t>Градостроительного кодекса РФ)</a:t>
          </a:r>
          <a:endParaRPr lang="ru-RU" sz="1200" kern="1200" dirty="0"/>
        </a:p>
      </dsp:txBody>
      <dsp:txXfrm>
        <a:off x="2152" y="0"/>
        <a:ext cx="2112351" cy="1570306"/>
      </dsp:txXfrm>
    </dsp:sp>
    <dsp:sp modelId="{1822606E-600F-4A58-B83C-FFAEE6EB9DCE}">
      <dsp:nvSpPr>
        <dsp:cNvPr id="0" name=""/>
        <dsp:cNvSpPr/>
      </dsp:nvSpPr>
      <dsp:spPr>
        <a:xfrm>
          <a:off x="213387" y="2107329"/>
          <a:ext cx="1689881" cy="2328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Лицо,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заключившее договор</a:t>
          </a:r>
          <a:endParaRPr lang="ru-RU" sz="1400" kern="1200" dirty="0"/>
        </a:p>
      </dsp:txBody>
      <dsp:txXfrm>
        <a:off x="213387" y="2107329"/>
        <a:ext cx="1689881" cy="2328282"/>
      </dsp:txXfrm>
    </dsp:sp>
    <dsp:sp modelId="{D61B0AE6-EED7-45D8-A506-EBBA09E80B97}">
      <dsp:nvSpPr>
        <dsp:cNvPr id="0" name=""/>
        <dsp:cNvSpPr/>
      </dsp:nvSpPr>
      <dsp:spPr>
        <a:xfrm>
          <a:off x="2272930" y="0"/>
          <a:ext cx="2112351" cy="523435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>
            <a:latin typeface="Cambria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200" b="1" kern="1200" dirty="0" smtClean="0">
            <a:latin typeface="Cambria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Образование ЗУ путем перераспределения земель и (или) ЗУ, находящихся в государственной или муниципальной собственности, и ЗУ, находящихся в частной собственности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(п.11 ст.39.29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latin typeface="Cambria" pitchFamily="18" charset="0"/>
            </a:rPr>
            <a:t>Земельного кодекса РФ)</a:t>
          </a:r>
          <a:endParaRPr lang="ru-RU" sz="1200" kern="1200" dirty="0"/>
        </a:p>
      </dsp:txBody>
      <dsp:txXfrm>
        <a:off x="2272930" y="0"/>
        <a:ext cx="2112351" cy="1570306"/>
      </dsp:txXfrm>
    </dsp:sp>
    <dsp:sp modelId="{71744089-3B55-4502-A9B6-4C203C13E606}">
      <dsp:nvSpPr>
        <dsp:cNvPr id="0" name=""/>
        <dsp:cNvSpPr/>
      </dsp:nvSpPr>
      <dsp:spPr>
        <a:xfrm>
          <a:off x="2484166" y="2107329"/>
          <a:ext cx="1689881" cy="2328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Собственники (гражданин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или ЮЛ)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земельного участка, участвующего в </a:t>
          </a:r>
          <a:r>
            <a:rPr lang="ru-RU" sz="1400" b="1" kern="1200" dirty="0" err="1" smtClean="0">
              <a:latin typeface="Cambria" pitchFamily="18" charset="0"/>
            </a:rPr>
            <a:t>перераспределе-нии</a:t>
          </a:r>
          <a:endParaRPr lang="ru-RU" sz="1400" kern="1200" dirty="0"/>
        </a:p>
      </dsp:txBody>
      <dsp:txXfrm>
        <a:off x="2484166" y="2107329"/>
        <a:ext cx="1689881" cy="2328282"/>
      </dsp:txXfrm>
    </dsp:sp>
    <dsp:sp modelId="{B27BA6B6-F5FD-4045-BAF7-6142F551020C}">
      <dsp:nvSpPr>
        <dsp:cNvPr id="0" name=""/>
        <dsp:cNvSpPr/>
      </dsp:nvSpPr>
      <dsp:spPr>
        <a:xfrm>
          <a:off x="4543709" y="0"/>
          <a:ext cx="2112351" cy="523435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1" kern="1200" dirty="0" smtClean="0">
            <a:latin typeface="Cambria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100" b="1" kern="1200" dirty="0" smtClean="0">
            <a:latin typeface="Cambria" pitchFamily="18" charset="0"/>
          </a:endParaRP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Уточнение границ ЗУ, находящегося в государственной или муниципальной собственности и который планируется  перераспределить с ЗУ, находящимся в частной собственности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(п.12 ст.39.29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Земельного кодекса РФ)</a:t>
          </a:r>
          <a:endParaRPr lang="ru-RU" sz="1200" kern="1200" dirty="0"/>
        </a:p>
      </dsp:txBody>
      <dsp:txXfrm>
        <a:off x="4543709" y="0"/>
        <a:ext cx="2112351" cy="1570306"/>
      </dsp:txXfrm>
    </dsp:sp>
    <dsp:sp modelId="{3965FE22-4880-4A32-A636-B16924590E17}">
      <dsp:nvSpPr>
        <dsp:cNvPr id="0" name=""/>
        <dsp:cNvSpPr/>
      </dsp:nvSpPr>
      <dsp:spPr>
        <a:xfrm>
          <a:off x="4754944" y="2107329"/>
          <a:ext cx="1689881" cy="23282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Собственники (гражданин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или ЮЛ)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земельного участка, участвующего в </a:t>
          </a:r>
          <a:r>
            <a:rPr lang="ru-RU" sz="1400" b="1" kern="1200" dirty="0" err="1" smtClean="0">
              <a:latin typeface="Cambria" pitchFamily="18" charset="0"/>
            </a:rPr>
            <a:t>перераспределе-нии</a:t>
          </a:r>
          <a:endParaRPr lang="ru-RU" sz="1400" kern="1200" dirty="0"/>
        </a:p>
      </dsp:txBody>
      <dsp:txXfrm>
        <a:off x="4754944" y="2107329"/>
        <a:ext cx="1689881" cy="2328282"/>
      </dsp:txXfrm>
    </dsp:sp>
    <dsp:sp modelId="{66D61B8A-656F-4336-A38B-C09EFAD84971}">
      <dsp:nvSpPr>
        <dsp:cNvPr id="0" name=""/>
        <dsp:cNvSpPr/>
      </dsp:nvSpPr>
      <dsp:spPr>
        <a:xfrm>
          <a:off x="6814487" y="0"/>
          <a:ext cx="2112351" cy="5234354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Образование ЗУ, подлежащих изъятию, ЗУ, предоставляемых взамен изымаемых ЗУ, или уточнение границ ЗУ в связи с изъятием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(пп.4 п.1 ст.56.7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Земельного кодекса РФ)</a:t>
          </a:r>
          <a:endParaRPr lang="ru-RU" sz="1200" b="1" kern="1200" dirty="0">
            <a:latin typeface="Cambria" pitchFamily="18" charset="0"/>
          </a:endParaRPr>
        </a:p>
      </dsp:txBody>
      <dsp:txXfrm>
        <a:off x="6814487" y="0"/>
        <a:ext cx="2112351" cy="1570306"/>
      </dsp:txXfrm>
    </dsp:sp>
    <dsp:sp modelId="{FAFB8C3A-6C42-43EC-9C1B-E9086C9C4B0A}">
      <dsp:nvSpPr>
        <dsp:cNvPr id="0" name=""/>
        <dsp:cNvSpPr/>
      </dsp:nvSpPr>
      <dsp:spPr>
        <a:xfrm>
          <a:off x="7056782" y="2107337"/>
          <a:ext cx="1689881" cy="1080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Уполномоченный ОГВ/ОМС, принявший решение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об изъятии</a:t>
          </a:r>
          <a:endParaRPr lang="ru-RU" sz="1200" b="1" kern="1200" dirty="0">
            <a:latin typeface="Cambria" pitchFamily="18" charset="0"/>
          </a:endParaRPr>
        </a:p>
      </dsp:txBody>
      <dsp:txXfrm>
        <a:off x="7056782" y="2107337"/>
        <a:ext cx="1689881" cy="1080001"/>
      </dsp:txXfrm>
    </dsp:sp>
    <dsp:sp modelId="{24ACD97A-3F44-4337-BE7A-DC67DB2D7C6A}">
      <dsp:nvSpPr>
        <dsp:cNvPr id="0" name=""/>
        <dsp:cNvSpPr/>
      </dsp:nvSpPr>
      <dsp:spPr>
        <a:xfrm>
          <a:off x="7056782" y="3330954"/>
          <a:ext cx="1689881" cy="1080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Организация, подавшая ходатайство об изъятии</a:t>
          </a:r>
          <a:endParaRPr lang="ru-RU" sz="1200" b="1" kern="1200" dirty="0">
            <a:latin typeface="Cambria" pitchFamily="18" charset="0"/>
          </a:endParaRPr>
        </a:p>
      </dsp:txBody>
      <dsp:txXfrm>
        <a:off x="7056782" y="3330954"/>
        <a:ext cx="1689881" cy="108000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E896B0-89F2-4880-BB28-93C1FDF7E5F6}">
      <dsp:nvSpPr>
        <dsp:cNvPr id="0" name=""/>
        <dsp:cNvSpPr/>
      </dsp:nvSpPr>
      <dsp:spPr>
        <a:xfrm>
          <a:off x="3611" y="0"/>
          <a:ext cx="3473742" cy="508976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Cambria" pitchFamily="18" charset="0"/>
            </a:rPr>
            <a:t>Уточнение границ ЗУ, находящегося в государственной или муниципальной собственности, который будет предоставляться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Cambria" pitchFamily="18" charset="0"/>
            </a:rPr>
            <a:t>БЕЗ ПРОВЕДЕНИЯ ТОРГОВ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1" kern="1200" dirty="0" smtClean="0">
              <a:latin typeface="Cambria" pitchFamily="18" charset="0"/>
            </a:rPr>
            <a:t>(пп.5 п.13 ст.39.15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1" kern="1200" dirty="0" smtClean="0">
              <a:latin typeface="Cambria" pitchFamily="18" charset="0"/>
            </a:rPr>
            <a:t>Земельного кодекса РФ)</a:t>
          </a:r>
          <a:endParaRPr lang="ru-RU" sz="1300" kern="1200" dirty="0">
            <a:latin typeface="Cambria" pitchFamily="18" charset="0"/>
          </a:endParaRPr>
        </a:p>
      </dsp:txBody>
      <dsp:txXfrm>
        <a:off x="3611" y="0"/>
        <a:ext cx="3473742" cy="1526930"/>
      </dsp:txXfrm>
    </dsp:sp>
    <dsp:sp modelId="{33430146-187A-4CF2-92FA-7EBDC8BE82C8}">
      <dsp:nvSpPr>
        <dsp:cNvPr id="0" name=""/>
        <dsp:cNvSpPr/>
      </dsp:nvSpPr>
      <dsp:spPr>
        <a:xfrm>
          <a:off x="394560" y="1509783"/>
          <a:ext cx="2778994" cy="999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Cambria" pitchFamily="18" charset="0"/>
            </a:rPr>
            <a:t>Гражданин, имеющий право на предоставление ЗУ без торгов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kern="1200" dirty="0" smtClean="0">
              <a:latin typeface="Cambria" pitchFamily="18" charset="0"/>
            </a:rPr>
            <a:t>(ст. 39.3, 39.5, 39.6 ЗК РФ)</a:t>
          </a:r>
          <a:endParaRPr lang="ru-RU" sz="1300" b="0" kern="1200" dirty="0">
            <a:latin typeface="Cambria" pitchFamily="18" charset="0"/>
          </a:endParaRPr>
        </a:p>
      </dsp:txBody>
      <dsp:txXfrm>
        <a:off x="394560" y="1509783"/>
        <a:ext cx="2778994" cy="999935"/>
      </dsp:txXfrm>
    </dsp:sp>
    <dsp:sp modelId="{C7F4D0BA-16C9-4DDF-8A53-96317D9B7428}">
      <dsp:nvSpPr>
        <dsp:cNvPr id="0" name=""/>
        <dsp:cNvSpPr/>
      </dsp:nvSpPr>
      <dsp:spPr>
        <a:xfrm>
          <a:off x="394560" y="2663555"/>
          <a:ext cx="2778994" cy="999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Cambria" pitchFamily="18" charset="0"/>
            </a:rPr>
            <a:t>Юридическое лицо, имеющее право на предоставление ЗУ без торгов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kern="1200" dirty="0" smtClean="0">
              <a:latin typeface="Cambria" pitchFamily="18" charset="0"/>
            </a:rPr>
            <a:t>(ст. 39.3, 39.5, 39.6 ЗК РФ)</a:t>
          </a:r>
          <a:endParaRPr lang="ru-RU" sz="1300" b="0" kern="1200" dirty="0">
            <a:latin typeface="Cambria" pitchFamily="18" charset="0"/>
          </a:endParaRPr>
        </a:p>
      </dsp:txBody>
      <dsp:txXfrm>
        <a:off x="394560" y="2663555"/>
        <a:ext cx="2778994" cy="999935"/>
      </dsp:txXfrm>
    </dsp:sp>
    <dsp:sp modelId="{F282B309-8497-4A76-940C-9A2FA7B67438}">
      <dsp:nvSpPr>
        <dsp:cNvPr id="0" name=""/>
        <dsp:cNvSpPr/>
      </dsp:nvSpPr>
      <dsp:spPr>
        <a:xfrm>
          <a:off x="394560" y="3817327"/>
          <a:ext cx="2778994" cy="999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Cambria" pitchFamily="18" charset="0"/>
            </a:rPr>
            <a:t>Правообладатель здания, сооружения или помещения в них, расположенных на образуемом ЗУ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kern="1200" dirty="0" smtClean="0">
              <a:latin typeface="Cambria" pitchFamily="18" charset="0"/>
            </a:rPr>
            <a:t>(пп.2 п.1 ст.39.14 ЗК РФ)</a:t>
          </a:r>
          <a:endParaRPr lang="ru-RU" sz="1300" b="0" kern="1200" dirty="0">
            <a:latin typeface="Cambria" pitchFamily="18" charset="0"/>
          </a:endParaRPr>
        </a:p>
      </dsp:txBody>
      <dsp:txXfrm>
        <a:off x="394560" y="3817327"/>
        <a:ext cx="2778994" cy="999935"/>
      </dsp:txXfrm>
    </dsp:sp>
    <dsp:sp modelId="{926C5689-A7E4-4E11-B54B-458DED53FAC6}">
      <dsp:nvSpPr>
        <dsp:cNvPr id="0" name=""/>
        <dsp:cNvSpPr/>
      </dsp:nvSpPr>
      <dsp:spPr>
        <a:xfrm>
          <a:off x="3737884" y="0"/>
          <a:ext cx="3473742" cy="508976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1" kern="1200" dirty="0" smtClean="0">
              <a:latin typeface="Cambria" pitchFamily="18" charset="0"/>
            </a:rPr>
            <a:t>Образование части ЗУ, находящегося в государственной или муниципальной собственности, в отношении которой планируется установить СЕРВИТУТ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300" b="0" i="1" kern="1200" dirty="0" smtClean="0">
              <a:latin typeface="Cambria" pitchFamily="18" charset="0"/>
            </a:rPr>
            <a:t>(п.5 ст.39.26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0" i="1" kern="1200" dirty="0" smtClean="0">
              <a:latin typeface="Cambria" pitchFamily="18" charset="0"/>
            </a:rPr>
            <a:t>Земельного кодекса РФ)</a:t>
          </a:r>
          <a:endParaRPr lang="ru-RU" sz="1300" kern="1200" dirty="0">
            <a:latin typeface="Cambria" pitchFamily="18" charset="0"/>
          </a:endParaRPr>
        </a:p>
      </dsp:txBody>
      <dsp:txXfrm>
        <a:off x="3737884" y="0"/>
        <a:ext cx="3473742" cy="1526930"/>
      </dsp:txXfrm>
    </dsp:sp>
    <dsp:sp modelId="{A6BFB892-DFD6-45A9-B0E7-A877555241F6}">
      <dsp:nvSpPr>
        <dsp:cNvPr id="0" name=""/>
        <dsp:cNvSpPr/>
      </dsp:nvSpPr>
      <dsp:spPr>
        <a:xfrm>
          <a:off x="4085258" y="1528421"/>
          <a:ext cx="2778994" cy="153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" pitchFamily="18" charset="0"/>
            </a:rPr>
            <a:t>Заинтересованное лицо, которому направлено УВЕДОМЛЕНИЕ о возможности заключения соглашения об установлении сервитута</a:t>
          </a:r>
          <a:endParaRPr lang="ru-RU" sz="1400" b="1" kern="1200" dirty="0">
            <a:latin typeface="Cambria" pitchFamily="18" charset="0"/>
          </a:endParaRPr>
        </a:p>
      </dsp:txBody>
      <dsp:txXfrm>
        <a:off x="4085258" y="1528421"/>
        <a:ext cx="2778994" cy="1534634"/>
      </dsp:txXfrm>
    </dsp:sp>
    <dsp:sp modelId="{3BBA3673-394D-4EC5-9562-9DDBBDE5944E}">
      <dsp:nvSpPr>
        <dsp:cNvPr id="0" name=""/>
        <dsp:cNvSpPr/>
      </dsp:nvSpPr>
      <dsp:spPr>
        <a:xfrm>
          <a:off x="4085258" y="3299153"/>
          <a:ext cx="2778994" cy="15346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Заинтересованное лицо, которому направлено ПРЕДЛОЖЕНИЕ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о заключении соглашения об установлении сервитута в иных границах</a:t>
          </a:r>
          <a:endParaRPr lang="ru-RU" sz="1400" b="1" kern="1200" dirty="0">
            <a:latin typeface="Cambria" pitchFamily="18" charset="0"/>
          </a:endParaRPr>
        </a:p>
      </dsp:txBody>
      <dsp:txXfrm>
        <a:off x="4085258" y="3299153"/>
        <a:ext cx="2778994" cy="15346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DE56D2-4409-4B4E-BB3D-1930802F26FD}">
      <dsp:nvSpPr>
        <dsp:cNvPr id="0" name=""/>
        <dsp:cNvSpPr/>
      </dsp:nvSpPr>
      <dsp:spPr>
        <a:xfrm>
          <a:off x="3513" y="0"/>
          <a:ext cx="1388228" cy="518457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на созданные или создаваемые на ЗУ:</a:t>
          </a:r>
        </a:p>
        <a:p>
          <a:pPr lvl="0" indent="2160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 здание,</a:t>
          </a:r>
        </a:p>
        <a:p>
          <a:pPr lvl="0" indent="2160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сооружение,</a:t>
          </a:r>
        </a:p>
        <a:p>
          <a:pPr lvl="0" indent="2160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ОНС ,</a:t>
          </a:r>
        </a:p>
        <a:p>
          <a:pPr lvl="0" indent="216000" algn="l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ЕНК</a:t>
          </a:r>
          <a:endParaRPr lang="ru-RU" sz="1200" b="1" kern="1200" dirty="0">
            <a:latin typeface="Cambria" pitchFamily="18" charset="0"/>
          </a:endParaRPr>
        </a:p>
      </dsp:txBody>
      <dsp:txXfrm>
        <a:off x="3513" y="0"/>
        <a:ext cx="1388228" cy="1555372"/>
      </dsp:txXfrm>
    </dsp:sp>
    <dsp:sp modelId="{4114BD1B-A7C5-410A-8E6D-26F4A9661614}">
      <dsp:nvSpPr>
        <dsp:cNvPr id="0" name=""/>
        <dsp:cNvSpPr/>
      </dsp:nvSpPr>
      <dsp:spPr>
        <a:xfrm>
          <a:off x="142336" y="1555409"/>
          <a:ext cx="1110582" cy="14595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 земельного участка</a:t>
          </a:r>
          <a:endParaRPr lang="ru-RU" sz="1100" b="1" kern="1200" dirty="0">
            <a:latin typeface="Cambria" pitchFamily="18" charset="0"/>
          </a:endParaRPr>
        </a:p>
      </dsp:txBody>
      <dsp:txXfrm>
        <a:off x="142336" y="1555409"/>
        <a:ext cx="1110582" cy="1459554"/>
      </dsp:txXfrm>
    </dsp:sp>
    <dsp:sp modelId="{1286EF64-0D36-4F25-AAFE-14113D88955B}">
      <dsp:nvSpPr>
        <dsp:cNvPr id="0" name=""/>
        <dsp:cNvSpPr/>
      </dsp:nvSpPr>
      <dsp:spPr>
        <a:xfrm>
          <a:off x="142336" y="3239510"/>
          <a:ext cx="1110582" cy="1685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Лицо, которому земельный участок предоставлен для </a:t>
          </a:r>
          <a:r>
            <a:rPr lang="ru-RU" sz="1100" b="1" kern="1200" dirty="0" err="1" smtClean="0">
              <a:latin typeface="Cambria" pitchFamily="18" charset="0"/>
            </a:rPr>
            <a:t>строительст-ва</a:t>
          </a:r>
          <a:r>
            <a:rPr lang="ru-RU" sz="1100" b="1" kern="1200" dirty="0" smtClean="0">
              <a:latin typeface="Cambria" pitchFamily="18" charset="0"/>
            </a:rPr>
            <a:t> на ином праве</a:t>
          </a:r>
          <a:endParaRPr lang="ru-RU" sz="1100" b="1" kern="1200" dirty="0">
            <a:latin typeface="Cambria" pitchFamily="18" charset="0"/>
          </a:endParaRPr>
        </a:p>
      </dsp:txBody>
      <dsp:txXfrm>
        <a:off x="142336" y="3239510"/>
        <a:ext cx="1110582" cy="1685799"/>
      </dsp:txXfrm>
    </dsp:sp>
    <dsp:sp modelId="{20FED876-6BE4-4A7F-AAD4-6FF3BA88465D}">
      <dsp:nvSpPr>
        <dsp:cNvPr id="0" name=""/>
        <dsp:cNvSpPr/>
      </dsp:nvSpPr>
      <dsp:spPr>
        <a:xfrm>
          <a:off x="1495859" y="0"/>
          <a:ext cx="1388228" cy="518457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на созданный искусственный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земельный участок</a:t>
          </a:r>
          <a:endParaRPr lang="ru-RU" sz="1100" b="1" kern="1200" dirty="0">
            <a:latin typeface="Cambria" pitchFamily="18" charset="0"/>
          </a:endParaRPr>
        </a:p>
      </dsp:txBody>
      <dsp:txXfrm>
        <a:off x="1495859" y="0"/>
        <a:ext cx="1388228" cy="1555372"/>
      </dsp:txXfrm>
    </dsp:sp>
    <dsp:sp modelId="{84F31165-A6AF-4371-9BEE-076F72CC735A}">
      <dsp:nvSpPr>
        <dsp:cNvPr id="0" name=""/>
        <dsp:cNvSpPr/>
      </dsp:nvSpPr>
      <dsp:spPr>
        <a:xfrm>
          <a:off x="1634682" y="1555372"/>
          <a:ext cx="1110582" cy="3369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>
              <a:latin typeface="Cambria" pitchFamily="18" charset="0"/>
            </a:rPr>
            <a:t>Лицо, которому выдано разрешение на создание </a:t>
          </a:r>
          <a:r>
            <a:rPr lang="ru-RU" sz="1050" b="1" kern="1200" dirty="0" err="1" smtClean="0">
              <a:latin typeface="Cambria" pitchFamily="18" charset="0"/>
            </a:rPr>
            <a:t>искусствен-ного</a:t>
          </a:r>
          <a:r>
            <a:rPr lang="ru-RU" sz="1050" b="1" kern="1200" dirty="0" smtClean="0">
              <a:latin typeface="Cambria" pitchFamily="18" charset="0"/>
            </a:rPr>
            <a:t> земельного участка либо иной документ, </a:t>
          </a:r>
          <a:r>
            <a:rPr lang="ru-RU" sz="1050" b="1" kern="1200" dirty="0" err="1" smtClean="0">
              <a:latin typeface="Cambria" pitchFamily="18" charset="0"/>
            </a:rPr>
            <a:t>предусмо-тренный</a:t>
          </a:r>
          <a:r>
            <a:rPr lang="ru-RU" sz="1050" b="1" kern="1200" dirty="0" smtClean="0">
              <a:latin typeface="Cambria" pitchFamily="18" charset="0"/>
            </a:rPr>
            <a:t> Федеральным законом от 19.07.2011 №246-ФЗ</a:t>
          </a:r>
          <a:endParaRPr lang="ru-RU" sz="1050" b="1" kern="1200" dirty="0">
            <a:latin typeface="Cambria" pitchFamily="18" charset="0"/>
          </a:endParaRPr>
        </a:p>
      </dsp:txBody>
      <dsp:txXfrm>
        <a:off x="1634682" y="1555372"/>
        <a:ext cx="1110582" cy="3369974"/>
      </dsp:txXfrm>
    </dsp:sp>
    <dsp:sp modelId="{476AC8C9-F626-498A-B487-4943341D260B}">
      <dsp:nvSpPr>
        <dsp:cNvPr id="0" name=""/>
        <dsp:cNvSpPr/>
      </dsp:nvSpPr>
      <dsp:spPr>
        <a:xfrm>
          <a:off x="2988204" y="0"/>
          <a:ext cx="1388228" cy="518457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на образованные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объекты недвижимости</a:t>
          </a:r>
          <a:endParaRPr lang="ru-RU" sz="1100" b="1" kern="1200" dirty="0">
            <a:latin typeface="Cambria" pitchFamily="18" charset="0"/>
          </a:endParaRPr>
        </a:p>
      </dsp:txBody>
      <dsp:txXfrm>
        <a:off x="2988204" y="0"/>
        <a:ext cx="1388228" cy="1555372"/>
      </dsp:txXfrm>
    </dsp:sp>
    <dsp:sp modelId="{BA6CE9EB-E093-46AF-A48E-7B50FF629216}">
      <dsp:nvSpPr>
        <dsp:cNvPr id="0" name=""/>
        <dsp:cNvSpPr/>
      </dsp:nvSpPr>
      <dsp:spPr>
        <a:xfrm>
          <a:off x="3127027" y="1555372"/>
          <a:ext cx="1110582" cy="33699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 исходного ОН</a:t>
          </a:r>
          <a:endParaRPr lang="ru-RU" sz="1100" b="1" kern="1200" dirty="0">
            <a:latin typeface="Cambria" pitchFamily="18" charset="0"/>
          </a:endParaRPr>
        </a:p>
      </dsp:txBody>
      <dsp:txXfrm>
        <a:off x="3127027" y="1555372"/>
        <a:ext cx="1110582" cy="3369974"/>
      </dsp:txXfrm>
    </dsp:sp>
    <dsp:sp modelId="{24203B43-7E96-4B16-A6DB-8AB7CF840174}">
      <dsp:nvSpPr>
        <dsp:cNvPr id="0" name=""/>
        <dsp:cNvSpPr/>
      </dsp:nvSpPr>
      <dsp:spPr>
        <a:xfrm>
          <a:off x="4482924" y="0"/>
          <a:ext cx="1388228" cy="518457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just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в связи с прекращением существования:</a:t>
          </a:r>
        </a:p>
        <a:p>
          <a:pPr lvl="0" indent="21600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здание,</a:t>
          </a:r>
        </a:p>
        <a:p>
          <a:pPr lvl="0" indent="21600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сооружение,</a:t>
          </a:r>
        </a:p>
        <a:p>
          <a:pPr lvl="0" indent="21600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ОНС ,</a:t>
          </a:r>
        </a:p>
        <a:p>
          <a:pPr lvl="0" indent="21600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ЕНК</a:t>
          </a:r>
          <a:endParaRPr lang="ru-RU" sz="1100" b="1" kern="1200" dirty="0">
            <a:latin typeface="Cambria" pitchFamily="18" charset="0"/>
          </a:endParaRPr>
        </a:p>
      </dsp:txBody>
      <dsp:txXfrm>
        <a:off x="4482924" y="0"/>
        <a:ext cx="1388228" cy="1555372"/>
      </dsp:txXfrm>
    </dsp:sp>
    <dsp:sp modelId="{433152E3-3EC5-49C8-A2AF-D8FB669DB921}">
      <dsp:nvSpPr>
        <dsp:cNvPr id="0" name=""/>
        <dsp:cNvSpPr/>
      </dsp:nvSpPr>
      <dsp:spPr>
        <a:xfrm>
          <a:off x="4619373" y="1556711"/>
          <a:ext cx="1110582" cy="760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 здания</a:t>
          </a:r>
          <a:endParaRPr lang="ru-RU" sz="1100" b="1" kern="1200" dirty="0">
            <a:latin typeface="Cambria" pitchFamily="18" charset="0"/>
          </a:endParaRPr>
        </a:p>
      </dsp:txBody>
      <dsp:txXfrm>
        <a:off x="4619373" y="1556711"/>
        <a:ext cx="1110582" cy="760218"/>
      </dsp:txXfrm>
    </dsp:sp>
    <dsp:sp modelId="{4DAB9D71-CF93-4C7E-8F08-E43A7745C2FF}">
      <dsp:nvSpPr>
        <dsp:cNvPr id="0" name=""/>
        <dsp:cNvSpPr/>
      </dsp:nvSpPr>
      <dsp:spPr>
        <a:xfrm>
          <a:off x="4619373" y="2433887"/>
          <a:ext cx="1110582" cy="7357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 сооружения</a:t>
          </a:r>
        </a:p>
      </dsp:txBody>
      <dsp:txXfrm>
        <a:off x="4619373" y="2433887"/>
        <a:ext cx="1110582" cy="735770"/>
      </dsp:txXfrm>
    </dsp:sp>
    <dsp:sp modelId="{E1248CD3-F1CE-47FE-B086-F839911B13CF}">
      <dsp:nvSpPr>
        <dsp:cNvPr id="0" name=""/>
        <dsp:cNvSpPr/>
      </dsp:nvSpPr>
      <dsp:spPr>
        <a:xfrm>
          <a:off x="4619373" y="3286614"/>
          <a:ext cx="1110582" cy="760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ОНС</a:t>
          </a:r>
        </a:p>
      </dsp:txBody>
      <dsp:txXfrm>
        <a:off x="4619373" y="3286614"/>
        <a:ext cx="1110582" cy="760218"/>
      </dsp:txXfrm>
    </dsp:sp>
    <dsp:sp modelId="{39CE66C7-B6AD-42CD-AD9D-8449C79E0A9E}">
      <dsp:nvSpPr>
        <dsp:cNvPr id="0" name=""/>
        <dsp:cNvSpPr/>
      </dsp:nvSpPr>
      <dsp:spPr>
        <a:xfrm>
          <a:off x="4619373" y="4163789"/>
          <a:ext cx="1110582" cy="760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</a:t>
          </a:r>
        </a:p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ЕНК</a:t>
          </a:r>
        </a:p>
      </dsp:txBody>
      <dsp:txXfrm>
        <a:off x="4619373" y="4163789"/>
        <a:ext cx="1110582" cy="760218"/>
      </dsp:txXfrm>
    </dsp:sp>
    <dsp:sp modelId="{B9B32B6E-2B4F-42AB-BD31-B661D2CF8967}">
      <dsp:nvSpPr>
        <dsp:cNvPr id="0" name=""/>
        <dsp:cNvSpPr/>
      </dsp:nvSpPr>
      <dsp:spPr>
        <a:xfrm>
          <a:off x="5972896" y="0"/>
          <a:ext cx="1388228" cy="518457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0" kern="1200" dirty="0" smtClean="0">
            <a:latin typeface="Cambria" pitchFamily="18" charset="0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0" kern="1200" dirty="0" smtClean="0">
            <a:latin typeface="Cambria" pitchFamily="18" charset="0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0" kern="1200" dirty="0" smtClean="0">
            <a:latin typeface="Cambria" pitchFamily="18" charset="0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0" kern="1200" dirty="0" smtClean="0">
            <a:latin typeface="Cambria" pitchFamily="18" charset="0"/>
          </a:endParaRP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0" kern="1200" dirty="0" smtClean="0">
              <a:latin typeface="Cambria" pitchFamily="18" charset="0"/>
            </a:rPr>
            <a:t>ГКУ и (или) </a:t>
          </a:r>
          <a:r>
            <a:rPr lang="ru-RU" sz="1000" b="1" kern="1200" dirty="0" smtClean="0">
              <a:latin typeface="Cambria" pitchFamily="18" charset="0"/>
            </a:rPr>
            <a:t>регистрация ограничений прав и обременений ОН</a:t>
          </a:r>
          <a:r>
            <a:rPr lang="ru-RU" sz="1000" b="0" kern="1200" dirty="0" smtClean="0">
              <a:latin typeface="Cambria" pitchFamily="18" charset="0"/>
            </a:rPr>
            <a:t>, в т.ч. в связи с образованием или прекращением существования части ОН, на которую распространяются соответствующие ограничения прав и обременения</a:t>
          </a:r>
          <a:endParaRPr lang="ru-RU" sz="1000" b="1" kern="1200" dirty="0" smtClean="0">
            <a:latin typeface="Cambria" pitchFamily="18" charset="0"/>
          </a:endParaRPr>
        </a:p>
      </dsp:txBody>
      <dsp:txXfrm>
        <a:off x="5972896" y="0"/>
        <a:ext cx="1388228" cy="1555372"/>
      </dsp:txXfrm>
    </dsp:sp>
    <dsp:sp modelId="{1A551E3F-996B-47FD-9408-0A3ADA13374B}">
      <dsp:nvSpPr>
        <dsp:cNvPr id="0" name=""/>
        <dsp:cNvSpPr/>
      </dsp:nvSpPr>
      <dsp:spPr>
        <a:xfrm>
          <a:off x="6154854" y="2398820"/>
          <a:ext cx="1110582" cy="4590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Собственник ОН</a:t>
          </a:r>
        </a:p>
      </dsp:txBody>
      <dsp:txXfrm>
        <a:off x="6154854" y="2398820"/>
        <a:ext cx="1110582" cy="459091"/>
      </dsp:txXfrm>
    </dsp:sp>
    <dsp:sp modelId="{817D36D6-02FA-4788-903E-3605E05427BE}">
      <dsp:nvSpPr>
        <dsp:cNvPr id="0" name=""/>
        <dsp:cNvSpPr/>
      </dsp:nvSpPr>
      <dsp:spPr>
        <a:xfrm>
          <a:off x="6148168" y="3095274"/>
          <a:ext cx="1110582" cy="17922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Лицо, в пользу которого </a:t>
          </a:r>
          <a:r>
            <a:rPr lang="ru-RU" sz="1100" b="1" kern="1200" dirty="0" err="1" smtClean="0">
              <a:latin typeface="Cambria" pitchFamily="18" charset="0"/>
            </a:rPr>
            <a:t>устанавли-ваются</a:t>
          </a:r>
          <a:r>
            <a:rPr lang="ru-RU" sz="1100" b="1" kern="1200" dirty="0" smtClean="0">
              <a:latin typeface="Cambria" pitchFamily="18" charset="0"/>
            </a:rPr>
            <a:t> ограничения прав и обременения ОН</a:t>
          </a:r>
        </a:p>
      </dsp:txBody>
      <dsp:txXfrm>
        <a:off x="6148168" y="3095274"/>
        <a:ext cx="1110582" cy="1792253"/>
      </dsp:txXfrm>
    </dsp:sp>
    <dsp:sp modelId="{DA88B21F-CCC7-4C19-9F68-89C253265257}">
      <dsp:nvSpPr>
        <dsp:cNvPr id="0" name=""/>
        <dsp:cNvSpPr/>
      </dsp:nvSpPr>
      <dsp:spPr>
        <a:xfrm>
          <a:off x="7465241" y="0"/>
          <a:ext cx="1388228" cy="5184576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случаи, установленные федеральными законами</a:t>
          </a:r>
        </a:p>
      </dsp:txBody>
      <dsp:txXfrm>
        <a:off x="7465241" y="0"/>
        <a:ext cx="1388228" cy="1555372"/>
      </dsp:txXfrm>
    </dsp:sp>
    <dsp:sp modelId="{3B9DC2AC-001E-4589-B7C6-E73B7B69471C}">
      <dsp:nvSpPr>
        <dsp:cNvPr id="0" name=""/>
        <dsp:cNvSpPr/>
      </dsp:nvSpPr>
      <dsp:spPr>
        <a:xfrm>
          <a:off x="7604064" y="1556891"/>
          <a:ext cx="1110582" cy="1563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Кадастровый инженер</a:t>
          </a:r>
        </a:p>
      </dsp:txBody>
      <dsp:txXfrm>
        <a:off x="7604064" y="1556891"/>
        <a:ext cx="1110582" cy="1563220"/>
      </dsp:txXfrm>
    </dsp:sp>
    <dsp:sp modelId="{EFF9CB8C-7C67-4569-9F10-04632F4A4D60}">
      <dsp:nvSpPr>
        <dsp:cNvPr id="0" name=""/>
        <dsp:cNvSpPr/>
      </dsp:nvSpPr>
      <dsp:spPr>
        <a:xfrm>
          <a:off x="7604064" y="3360607"/>
          <a:ext cx="1110582" cy="15632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Cambria" pitchFamily="18" charset="0"/>
            </a:rPr>
            <a:t>Иное лицо</a:t>
          </a:r>
        </a:p>
      </dsp:txBody>
      <dsp:txXfrm>
        <a:off x="7604064" y="3360607"/>
        <a:ext cx="1110582" cy="156322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304B92-ADC1-49BA-A70F-A008D847B3FE}">
      <dsp:nvSpPr>
        <dsp:cNvPr id="0" name=""/>
        <dsp:cNvSpPr/>
      </dsp:nvSpPr>
      <dsp:spPr>
        <a:xfrm>
          <a:off x="6235800" y="4302229"/>
          <a:ext cx="91440" cy="727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73CD1-DA00-4119-A939-0F1E725C2F9A}">
      <dsp:nvSpPr>
        <dsp:cNvPr id="0" name=""/>
        <dsp:cNvSpPr/>
      </dsp:nvSpPr>
      <dsp:spPr>
        <a:xfrm>
          <a:off x="6235800" y="1985143"/>
          <a:ext cx="91440" cy="727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C1825C-CF03-4998-B771-B39A935B7B04}">
      <dsp:nvSpPr>
        <dsp:cNvPr id="0" name=""/>
        <dsp:cNvSpPr/>
      </dsp:nvSpPr>
      <dsp:spPr>
        <a:xfrm>
          <a:off x="4289452" y="657089"/>
          <a:ext cx="1992067" cy="7278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6021"/>
              </a:lnTo>
              <a:lnTo>
                <a:pt x="1992067" y="496021"/>
              </a:lnTo>
              <a:lnTo>
                <a:pt x="1992067" y="727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1D08D7-4EE5-4134-B4CA-902574DE75BF}">
      <dsp:nvSpPr>
        <dsp:cNvPr id="0" name=""/>
        <dsp:cNvSpPr/>
      </dsp:nvSpPr>
      <dsp:spPr>
        <a:xfrm>
          <a:off x="2251665" y="4302229"/>
          <a:ext cx="91440" cy="727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E458A-3161-4ACD-9119-F5BB1F764203}">
      <dsp:nvSpPr>
        <dsp:cNvPr id="0" name=""/>
        <dsp:cNvSpPr/>
      </dsp:nvSpPr>
      <dsp:spPr>
        <a:xfrm>
          <a:off x="2251665" y="1985143"/>
          <a:ext cx="91440" cy="7278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2786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2D53B7-C751-4AD4-AC80-4729A4D60521}">
      <dsp:nvSpPr>
        <dsp:cNvPr id="0" name=""/>
        <dsp:cNvSpPr/>
      </dsp:nvSpPr>
      <dsp:spPr>
        <a:xfrm>
          <a:off x="2297385" y="657089"/>
          <a:ext cx="1992067" cy="727869"/>
        </a:xfrm>
        <a:custGeom>
          <a:avLst/>
          <a:gdLst/>
          <a:ahLst/>
          <a:cxnLst/>
          <a:rect l="0" t="0" r="0" b="0"/>
          <a:pathLst>
            <a:path>
              <a:moveTo>
                <a:pt x="1992067" y="0"/>
              </a:moveTo>
              <a:lnTo>
                <a:pt x="1992067" y="496021"/>
              </a:lnTo>
              <a:lnTo>
                <a:pt x="0" y="496021"/>
              </a:lnTo>
              <a:lnTo>
                <a:pt x="0" y="7278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8EBE9E-A1BB-4484-94B5-044C9E3C63F5}">
      <dsp:nvSpPr>
        <dsp:cNvPr id="0" name=""/>
        <dsp:cNvSpPr/>
      </dsp:nvSpPr>
      <dsp:spPr>
        <a:xfrm>
          <a:off x="1286897" y="2841"/>
          <a:ext cx="6005111" cy="65424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0A3F88-C6BF-4B11-8BB7-1FB34A63F92B}">
      <dsp:nvSpPr>
        <dsp:cNvPr id="0" name=""/>
        <dsp:cNvSpPr/>
      </dsp:nvSpPr>
      <dsp:spPr>
        <a:xfrm>
          <a:off x="1564975" y="267015"/>
          <a:ext cx="6005111" cy="6542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rPr>
            <a:t>СХЕМА расположения ЗУ на КПТ</a:t>
          </a:r>
          <a:endParaRPr lang="ru-RU" sz="2000" b="1" kern="1200" dirty="0">
            <a:solidFill>
              <a:srgbClr val="0070C0"/>
            </a:solidFill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1564975" y="267015"/>
        <a:ext cx="6005111" cy="654248"/>
      </dsp:txXfrm>
    </dsp:sp>
    <dsp:sp modelId="{B00AEBC6-7DF2-4F40-B11D-D2A30D567263}">
      <dsp:nvSpPr>
        <dsp:cNvPr id="0" name=""/>
        <dsp:cNvSpPr/>
      </dsp:nvSpPr>
      <dsp:spPr>
        <a:xfrm>
          <a:off x="583396" y="1384959"/>
          <a:ext cx="3427977" cy="600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A9ECF8-5DAA-437E-BAB1-08E2A2976BB1}">
      <dsp:nvSpPr>
        <dsp:cNvPr id="0" name=""/>
        <dsp:cNvSpPr/>
      </dsp:nvSpPr>
      <dsp:spPr>
        <a:xfrm>
          <a:off x="861474" y="1649133"/>
          <a:ext cx="3427977" cy="600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с проведением торгов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ambria" pitchFamily="18" charset="0"/>
            </a:rPr>
            <a:t>(статья 39.11 ЗК РФ)</a:t>
          </a:r>
          <a:endParaRPr lang="ru-RU" sz="1400" b="1" kern="1200" dirty="0">
            <a:latin typeface="Cambria" pitchFamily="18" charset="0"/>
          </a:endParaRPr>
        </a:p>
      </dsp:txBody>
      <dsp:txXfrm>
        <a:off x="861474" y="1649133"/>
        <a:ext cx="3427977" cy="600183"/>
      </dsp:txXfrm>
    </dsp:sp>
    <dsp:sp modelId="{82195E6A-A00B-41C8-9C2D-6A44EBA5A841}">
      <dsp:nvSpPr>
        <dsp:cNvPr id="0" name=""/>
        <dsp:cNvSpPr/>
      </dsp:nvSpPr>
      <dsp:spPr>
        <a:xfrm>
          <a:off x="686645" y="2713012"/>
          <a:ext cx="3221479" cy="158921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D8CDB5-B0E7-4C94-9BA8-1D809A80FB5A}">
      <dsp:nvSpPr>
        <dsp:cNvPr id="0" name=""/>
        <dsp:cNvSpPr/>
      </dsp:nvSpPr>
      <dsp:spPr>
        <a:xfrm>
          <a:off x="964724" y="2977186"/>
          <a:ext cx="3221479" cy="1589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ambria" pitchFamily="18" charset="0"/>
            </a:rPr>
            <a:t>РЕШЕНИЕ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ambria" pitchFamily="18" charset="0"/>
            </a:rPr>
            <a:t>об утверждении Схемы расположения земельного участка на КПТ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0" kern="1200" dirty="0" smtClean="0">
              <a:latin typeface="Cambria" pitchFamily="18" charset="0"/>
            </a:rPr>
            <a:t>(ст.11.10 ЗК РФ)</a:t>
          </a:r>
          <a:endParaRPr lang="ru-RU" sz="1600" b="0" kern="1200" dirty="0">
            <a:latin typeface="Cambria" pitchFamily="18" charset="0"/>
          </a:endParaRPr>
        </a:p>
      </dsp:txBody>
      <dsp:txXfrm>
        <a:off x="964724" y="2977186"/>
        <a:ext cx="3221479" cy="1589216"/>
      </dsp:txXfrm>
    </dsp:sp>
    <dsp:sp modelId="{0211B865-84AE-4FDC-8F9C-C9D11B10F1A5}">
      <dsp:nvSpPr>
        <dsp:cNvPr id="0" name=""/>
        <dsp:cNvSpPr/>
      </dsp:nvSpPr>
      <dsp:spPr>
        <a:xfrm>
          <a:off x="1046034" y="5030098"/>
          <a:ext cx="2502703" cy="6075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EE90FC-FE80-46DF-85EC-8C5F6A310015}">
      <dsp:nvSpPr>
        <dsp:cNvPr id="0" name=""/>
        <dsp:cNvSpPr/>
      </dsp:nvSpPr>
      <dsp:spPr>
        <a:xfrm>
          <a:off x="1324112" y="5294273"/>
          <a:ext cx="2502703" cy="6075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Срок действия 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2 года!</a:t>
          </a:r>
          <a:endParaRPr lang="ru-RU" sz="1400" b="1" kern="1200" dirty="0">
            <a:latin typeface="Cambria" pitchFamily="18" charset="0"/>
          </a:endParaRPr>
        </a:p>
      </dsp:txBody>
      <dsp:txXfrm>
        <a:off x="1324112" y="5294273"/>
        <a:ext cx="2502703" cy="607541"/>
      </dsp:txXfrm>
    </dsp:sp>
    <dsp:sp modelId="{02C8220B-B2D1-47BF-B668-71CB97B27E76}">
      <dsp:nvSpPr>
        <dsp:cNvPr id="0" name=""/>
        <dsp:cNvSpPr/>
      </dsp:nvSpPr>
      <dsp:spPr>
        <a:xfrm>
          <a:off x="4567531" y="1384959"/>
          <a:ext cx="3427977" cy="6001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687DAE1-E8F4-415A-80A5-01CF17803386}">
      <dsp:nvSpPr>
        <dsp:cNvPr id="0" name=""/>
        <dsp:cNvSpPr/>
      </dsp:nvSpPr>
      <dsp:spPr>
        <a:xfrm>
          <a:off x="4845609" y="1649133"/>
          <a:ext cx="3427977" cy="600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без проведения торгов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Cambria" pitchFamily="18" charset="0"/>
            </a:rPr>
            <a:t>(статьи 39.3 - 39.6 ЗК РФ)</a:t>
          </a:r>
          <a:endParaRPr lang="ru-RU" sz="1400" b="0" kern="1200" dirty="0">
            <a:latin typeface="Cambria" pitchFamily="18" charset="0"/>
          </a:endParaRPr>
        </a:p>
      </dsp:txBody>
      <dsp:txXfrm>
        <a:off x="4845609" y="1649133"/>
        <a:ext cx="3427977" cy="600183"/>
      </dsp:txXfrm>
    </dsp:sp>
    <dsp:sp modelId="{897E6FE2-5DDB-4A85-95EC-485191123174}">
      <dsp:nvSpPr>
        <dsp:cNvPr id="0" name=""/>
        <dsp:cNvSpPr/>
      </dsp:nvSpPr>
      <dsp:spPr>
        <a:xfrm>
          <a:off x="4670780" y="2713012"/>
          <a:ext cx="3221479" cy="158921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A15BDE5-EDAD-4052-AF60-12AA08DBA66C}">
      <dsp:nvSpPr>
        <dsp:cNvPr id="0" name=""/>
        <dsp:cNvSpPr/>
      </dsp:nvSpPr>
      <dsp:spPr>
        <a:xfrm>
          <a:off x="4948858" y="2977186"/>
          <a:ext cx="3221479" cy="158921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ambria" pitchFamily="18" charset="0"/>
            </a:rPr>
            <a:t>РЕШЕНИЕ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latin typeface="Cambria" pitchFamily="18" charset="0"/>
            </a:rPr>
            <a:t>о предварительном согласовании предоставления земельного участка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Cambria" pitchFamily="18" charset="0"/>
            </a:rPr>
            <a:t>(ст.39.15 ЗК РФ)</a:t>
          </a:r>
          <a:endParaRPr lang="ru-RU" sz="1600" b="0" kern="1200" dirty="0">
            <a:latin typeface="Cambria" pitchFamily="18" charset="0"/>
          </a:endParaRPr>
        </a:p>
      </dsp:txBody>
      <dsp:txXfrm>
        <a:off x="4948858" y="2977186"/>
        <a:ext cx="3221479" cy="1589216"/>
      </dsp:txXfrm>
    </dsp:sp>
    <dsp:sp modelId="{FBD60BB9-B0E1-4942-9456-2348A58A1028}">
      <dsp:nvSpPr>
        <dsp:cNvPr id="0" name=""/>
        <dsp:cNvSpPr/>
      </dsp:nvSpPr>
      <dsp:spPr>
        <a:xfrm>
          <a:off x="5030168" y="5030098"/>
          <a:ext cx="2502703" cy="6075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AC213FB-225E-4A46-9D20-E9A35E98E96E}">
      <dsp:nvSpPr>
        <dsp:cNvPr id="0" name=""/>
        <dsp:cNvSpPr/>
      </dsp:nvSpPr>
      <dsp:spPr>
        <a:xfrm>
          <a:off x="5308246" y="5294273"/>
          <a:ext cx="2502703" cy="6075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Срок действия</a:t>
          </a:r>
        </a:p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>
              <a:latin typeface="Cambria" pitchFamily="18" charset="0"/>
            </a:rPr>
            <a:t>2 года!</a:t>
          </a:r>
          <a:endParaRPr lang="ru-RU" sz="1400" b="1" kern="1200" dirty="0">
            <a:latin typeface="Cambria" pitchFamily="18" charset="0"/>
          </a:endParaRPr>
        </a:p>
      </dsp:txBody>
      <dsp:txXfrm>
        <a:off x="5308246" y="5294273"/>
        <a:ext cx="2502703" cy="60754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24CEDB-2D6E-4CF1-9FDE-A0AF9301E762}">
      <dsp:nvSpPr>
        <dsp:cNvPr id="0" name=""/>
        <dsp:cNvSpPr/>
      </dsp:nvSpPr>
      <dsp:spPr>
        <a:xfrm>
          <a:off x="42" y="337742"/>
          <a:ext cx="4037792" cy="1006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РЕШЕНИЕ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об утверждении схемы расположения ЗУ на КПТ</a:t>
          </a:r>
          <a:endParaRPr lang="ru-RU" sz="1800" b="1" kern="1200" dirty="0"/>
        </a:p>
      </dsp:txBody>
      <dsp:txXfrm>
        <a:off x="42" y="337742"/>
        <a:ext cx="4037792" cy="1006530"/>
      </dsp:txXfrm>
    </dsp:sp>
    <dsp:sp modelId="{FA514FF5-650E-4F04-809D-D89F590241F5}">
      <dsp:nvSpPr>
        <dsp:cNvPr id="0" name=""/>
        <dsp:cNvSpPr/>
      </dsp:nvSpPr>
      <dsp:spPr>
        <a:xfrm>
          <a:off x="42" y="1344272"/>
          <a:ext cx="4037792" cy="4438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условный номер </a:t>
          </a:r>
          <a:r>
            <a:rPr lang="ru-RU" sz="1100" b="0" kern="1200" dirty="0" smtClean="0">
              <a:latin typeface="Cambria" pitchFamily="18" charset="0"/>
            </a:rPr>
            <a:t>испрашиваемого ЗУ</a:t>
          </a:r>
          <a:endParaRPr lang="ru-RU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площадь ЗУ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адрес ЗУ</a:t>
          </a:r>
          <a:r>
            <a:rPr lang="ru-RU" sz="1100" kern="1200" dirty="0" smtClean="0">
              <a:latin typeface="Cambria" pitchFamily="18" charset="0"/>
            </a:rPr>
            <a:t> или при отсутствии адреса ЗУ иное </a:t>
          </a:r>
          <a:r>
            <a:rPr lang="ru-RU" sz="1100" b="1" kern="1200" dirty="0" smtClean="0">
              <a:latin typeface="Cambria" pitchFamily="18" charset="0"/>
            </a:rPr>
            <a:t>описание местоположения ЗУ</a:t>
          </a:r>
          <a:endParaRPr lang="ru-RU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кадастровый(</a:t>
          </a:r>
          <a:r>
            <a:rPr lang="ru-RU" sz="1100" b="1" kern="1200" dirty="0" err="1" smtClean="0">
              <a:latin typeface="Cambria" pitchFamily="18" charset="0"/>
            </a:rPr>
            <a:t>ые</a:t>
          </a:r>
          <a:r>
            <a:rPr lang="ru-RU" sz="1100" b="1" kern="1200" dirty="0" smtClean="0">
              <a:latin typeface="Cambria" pitchFamily="18" charset="0"/>
            </a:rPr>
            <a:t>) номер(а) ЗУ</a:t>
          </a:r>
          <a:r>
            <a:rPr lang="ru-RU" sz="1100" kern="1200" dirty="0" smtClean="0">
              <a:latin typeface="Cambria" pitchFamily="18" charset="0"/>
            </a:rPr>
            <a:t>, из которых предусмотрено образование ЗУ, в случае его образования из ЗУ, сведения о котором внесены в ЕГРН</a:t>
          </a:r>
          <a:endParaRPr lang="ru-RU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территориальная зона</a:t>
          </a:r>
          <a:r>
            <a:rPr lang="ru-RU" sz="1100" kern="1200" dirty="0" smtClean="0">
              <a:latin typeface="Cambria" pitchFamily="18" charset="0"/>
            </a:rPr>
            <a:t>, в границах которой образуется ЗУ, или </a:t>
          </a:r>
          <a:r>
            <a:rPr lang="ru-RU" sz="1100" b="1" kern="1200" dirty="0" smtClean="0">
              <a:latin typeface="Cambria" pitchFamily="18" charset="0"/>
            </a:rPr>
            <a:t>вид разрешенного использования образуемого ЗУ </a:t>
          </a:r>
          <a:r>
            <a:rPr lang="ru-RU" sz="1100" kern="1200" dirty="0" smtClean="0">
              <a:latin typeface="Cambria" pitchFamily="18" charset="0"/>
            </a:rPr>
            <a:t>в случае, если на образуемый ЗУ действие градостроительного регламента не распространяется или для образуемого ЗУ не устанавливается градостроительный регламент</a:t>
          </a:r>
          <a:endParaRPr lang="ru-RU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категория земель</a:t>
          </a:r>
          <a:r>
            <a:rPr lang="ru-RU" sz="1100" kern="1200" dirty="0" smtClean="0">
              <a:latin typeface="Cambria" pitchFamily="18" charset="0"/>
            </a:rPr>
            <a:t>, к которой относится образуемый ЗУ</a:t>
          </a:r>
          <a:endParaRPr lang="ru-RU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право заявителя</a:t>
          </a:r>
          <a:r>
            <a:rPr lang="ru-RU" sz="1100" kern="1200" dirty="0" smtClean="0">
              <a:latin typeface="Cambria" pitchFamily="18" charset="0"/>
            </a:rPr>
            <a:t> </a:t>
          </a:r>
          <a:r>
            <a:rPr lang="ru-RU" sz="1100" b="1" kern="1200" dirty="0" smtClean="0">
              <a:latin typeface="Cambria" pitchFamily="18" charset="0"/>
            </a:rPr>
            <a:t>на обращение без доверенности с заявлением о ГКУ образуемого земельного участка и о ГРП </a:t>
          </a:r>
          <a:r>
            <a:rPr lang="ru-RU" sz="1100" b="0" kern="1200" dirty="0" smtClean="0">
              <a:latin typeface="Cambria" pitchFamily="18" charset="0"/>
            </a:rPr>
            <a:t>(если право на исходный ЗУ зарегистрировано)</a:t>
          </a:r>
          <a:endParaRPr lang="ru-RU" sz="1100" b="0" kern="1200" dirty="0"/>
        </a:p>
      </dsp:txBody>
      <dsp:txXfrm>
        <a:off x="42" y="1344272"/>
        <a:ext cx="4037792" cy="4438665"/>
      </dsp:txXfrm>
    </dsp:sp>
    <dsp:sp modelId="{60AC91C1-0ADC-419C-9C56-B69AA6AAE522}">
      <dsp:nvSpPr>
        <dsp:cNvPr id="0" name=""/>
        <dsp:cNvSpPr/>
      </dsp:nvSpPr>
      <dsp:spPr>
        <a:xfrm>
          <a:off x="4603125" y="337742"/>
          <a:ext cx="4037792" cy="100653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15875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РЕШЕНИЕ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/>
            <a:t>о предварительном согласовании предоставления ЗУ</a:t>
          </a:r>
          <a:endParaRPr lang="ru-RU" sz="1800" b="1" kern="1200" dirty="0"/>
        </a:p>
      </dsp:txBody>
      <dsp:txXfrm>
        <a:off x="4603125" y="337742"/>
        <a:ext cx="4037792" cy="1006530"/>
      </dsp:txXfrm>
    </dsp:sp>
    <dsp:sp modelId="{F65E8DB7-B4EE-4AC5-8303-50328BBE10AA}">
      <dsp:nvSpPr>
        <dsp:cNvPr id="0" name=""/>
        <dsp:cNvSpPr/>
      </dsp:nvSpPr>
      <dsp:spPr>
        <a:xfrm>
          <a:off x="4603125" y="1344272"/>
          <a:ext cx="4037792" cy="443866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674" tIns="58674" rIns="78232" bIns="88011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условный номер </a:t>
          </a:r>
          <a:r>
            <a:rPr lang="ru-RU" sz="1100" b="0" kern="1200" dirty="0" smtClean="0">
              <a:latin typeface="Cambria" pitchFamily="18" charset="0"/>
            </a:rPr>
            <a:t>испрашиваемого ЗУ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площадь ЗУ</a:t>
          </a:r>
          <a:endParaRPr lang="ru-RU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адрес ЗУ</a:t>
          </a:r>
          <a:r>
            <a:rPr lang="ru-RU" sz="1100" kern="1200" dirty="0" smtClean="0">
              <a:latin typeface="Cambria" pitchFamily="18" charset="0"/>
            </a:rPr>
            <a:t> или при отсутствии адреса ЗУ иное </a:t>
          </a:r>
          <a:r>
            <a:rPr lang="ru-RU" sz="1100" b="1" kern="1200" dirty="0" smtClean="0">
              <a:latin typeface="Cambria" pitchFamily="18" charset="0"/>
            </a:rPr>
            <a:t>описание местоположения ЗУ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кадастровый(</a:t>
          </a:r>
          <a:r>
            <a:rPr lang="ru-RU" sz="1100" b="1" kern="1200" dirty="0" err="1" smtClean="0">
              <a:latin typeface="Cambria" pitchFamily="18" charset="0"/>
            </a:rPr>
            <a:t>ые</a:t>
          </a:r>
          <a:r>
            <a:rPr lang="ru-RU" sz="1100" b="1" kern="1200" dirty="0" smtClean="0">
              <a:latin typeface="Cambria" pitchFamily="18" charset="0"/>
            </a:rPr>
            <a:t>) номер(а) ЗУ</a:t>
          </a:r>
          <a:r>
            <a:rPr lang="ru-RU" sz="1100" kern="1200" dirty="0" smtClean="0">
              <a:latin typeface="Cambria" pitchFamily="18" charset="0"/>
            </a:rPr>
            <a:t>, из которых предусмотрено образование ЗУ, в случае его образования из ЗУ, сведения о котором внесены в ЕГРН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u="sng" kern="1200" dirty="0" smtClean="0">
              <a:latin typeface="Cambria" pitchFamily="18" charset="0"/>
            </a:rPr>
            <a:t>кадастровый номер и площадь </a:t>
          </a:r>
          <a:r>
            <a:rPr lang="ru-RU" sz="1100" u="sng" kern="1200" dirty="0" smtClean="0">
              <a:latin typeface="Cambria" pitchFamily="18" charset="0"/>
            </a:rPr>
            <a:t>испрашиваемого ЗУ (если границы испрашиваемого ЗУ подлежат уточнению)</a:t>
          </a:r>
          <a:endParaRPr lang="ru-RU" sz="1100" u="sng" kern="1200" dirty="0">
            <a:latin typeface="Cambria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u="sng" kern="1200" dirty="0" smtClean="0">
              <a:latin typeface="Cambria" pitchFamily="18" charset="0"/>
            </a:rPr>
            <a:t>сведения о заявителе </a:t>
          </a:r>
          <a:r>
            <a:rPr lang="ru-RU" sz="1100" b="0" u="sng" kern="1200" dirty="0" smtClean="0">
              <a:latin typeface="Cambria" pitchFamily="18" charset="0"/>
            </a:rPr>
            <a:t>(физическом или юридическом лице, ОГВ или ОМС)</a:t>
          </a:r>
          <a:endParaRPr lang="ru-RU" sz="1100" u="sng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u="sng" kern="1200" dirty="0" smtClean="0">
              <a:latin typeface="Cambria" pitchFamily="18" charset="0"/>
            </a:rPr>
            <a:t>условие предоставления ЗУ</a:t>
          </a:r>
          <a:r>
            <a:rPr lang="ru-RU" sz="1100" u="sng" kern="1200" dirty="0" smtClean="0">
              <a:latin typeface="Cambria" pitchFamily="18" charset="0"/>
            </a:rPr>
            <a:t> - проведение работ по его образованию или уточнению границ</a:t>
          </a:r>
          <a:endParaRPr lang="ru-RU" sz="1100" u="sng" kern="1200" dirty="0">
            <a:latin typeface="Cambria" pitchFamily="18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территориальная зона</a:t>
          </a:r>
          <a:r>
            <a:rPr lang="ru-RU" sz="1100" kern="1200" dirty="0" smtClean="0">
              <a:latin typeface="Cambria" pitchFamily="18" charset="0"/>
            </a:rPr>
            <a:t>, в границах которой образуется ЗУ, или </a:t>
          </a:r>
          <a:r>
            <a:rPr lang="ru-RU" sz="1100" b="1" kern="1200" dirty="0" smtClean="0">
              <a:latin typeface="Cambria" pitchFamily="18" charset="0"/>
            </a:rPr>
            <a:t>вид разрешенного использования образуемого ЗУ </a:t>
          </a:r>
          <a:r>
            <a:rPr lang="ru-RU" sz="1100" kern="1200" dirty="0" smtClean="0">
              <a:latin typeface="Cambria" pitchFamily="18" charset="0"/>
            </a:rPr>
            <a:t>в случае, если на образуемый ЗУ действие градостроительного регламента не распространяется или для образуемого ЗУ не устанавливается градостроительный регламент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категория земель</a:t>
          </a:r>
          <a:r>
            <a:rPr lang="ru-RU" sz="1100" kern="1200" dirty="0" smtClean="0">
              <a:latin typeface="Cambria" pitchFamily="18" charset="0"/>
            </a:rPr>
            <a:t>, к которой относится образуемый ЗУ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kern="1200" dirty="0" smtClean="0">
              <a:latin typeface="Cambria" pitchFamily="18" charset="0"/>
            </a:rPr>
            <a:t>право заявителя</a:t>
          </a:r>
          <a:r>
            <a:rPr lang="ru-RU" sz="1100" kern="1200" dirty="0" smtClean="0">
              <a:latin typeface="Cambria" pitchFamily="18" charset="0"/>
            </a:rPr>
            <a:t> </a:t>
          </a:r>
          <a:r>
            <a:rPr lang="ru-RU" sz="1100" b="1" kern="1200" dirty="0" smtClean="0">
              <a:latin typeface="Cambria" pitchFamily="18" charset="0"/>
            </a:rPr>
            <a:t>на обращение без доверенности с заявлением о ГКУ образуемого ЗУ и о ГРП </a:t>
          </a:r>
          <a:r>
            <a:rPr lang="ru-RU" sz="1100" b="0" kern="1200" dirty="0" smtClean="0">
              <a:latin typeface="Cambria" pitchFamily="18" charset="0"/>
            </a:rPr>
            <a:t>(если право на исходный ЗУ зарегистрировано)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b="1" u="sng" kern="1200" dirty="0" smtClean="0">
              <a:latin typeface="Cambria" pitchFamily="18" charset="0"/>
            </a:rPr>
            <a:t>реквизиты</a:t>
          </a:r>
          <a:r>
            <a:rPr lang="ru-RU" sz="1100" u="sng" kern="1200" dirty="0" smtClean="0">
              <a:latin typeface="Cambria" pitchFamily="18" charset="0"/>
            </a:rPr>
            <a:t> </a:t>
          </a:r>
          <a:r>
            <a:rPr lang="ru-RU" sz="1100" b="1" u="sng" kern="1200" dirty="0" smtClean="0">
              <a:latin typeface="Cambria" pitchFamily="18" charset="0"/>
            </a:rPr>
            <a:t>решения об утверждении проекта межевания территории</a:t>
          </a:r>
          <a:r>
            <a:rPr lang="ru-RU" sz="1100" u="sng" kern="1200" dirty="0" smtClean="0">
              <a:latin typeface="Cambria" pitchFamily="18" charset="0"/>
            </a:rPr>
            <a:t>, в соответствии с которым предусмотрено образование испрашиваемого ЗУ(при наличии этого проекта)</a:t>
          </a:r>
          <a:endParaRPr lang="ru-RU" sz="1100" u="sng" kern="1200" dirty="0">
            <a:latin typeface="Cambria" pitchFamily="18" charset="0"/>
          </a:endParaRPr>
        </a:p>
      </dsp:txBody>
      <dsp:txXfrm>
        <a:off x="4603125" y="1344272"/>
        <a:ext cx="4037792" cy="443866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F3DBBE-9ADC-4FA4-8250-8A8DBB75C4E2}">
      <dsp:nvSpPr>
        <dsp:cNvPr id="0" name=""/>
        <dsp:cNvSpPr/>
      </dsp:nvSpPr>
      <dsp:spPr>
        <a:xfrm>
          <a:off x="219916" y="36007"/>
          <a:ext cx="1658257" cy="127918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ED3528-66CC-435A-BA6A-1B271E3DBF44}">
      <dsp:nvSpPr>
        <dsp:cNvPr id="0" name=""/>
        <dsp:cNvSpPr/>
      </dsp:nvSpPr>
      <dsp:spPr>
        <a:xfrm>
          <a:off x="174641" y="1188128"/>
          <a:ext cx="1767314" cy="26388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1. Подготовка и утверждение уполномоченным органом схемы расположения ЗУ</a:t>
          </a:r>
          <a:endParaRPr lang="ru-RU" sz="12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если ЗУ предстоит образовать</a:t>
          </a: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если отсутствует утвержденный проект межевания территории</a:t>
          </a:r>
          <a:endParaRPr lang="ru-RU" sz="1200" kern="1200" dirty="0"/>
        </a:p>
      </dsp:txBody>
      <dsp:txXfrm>
        <a:off x="174641" y="1188128"/>
        <a:ext cx="1767314" cy="2638818"/>
      </dsp:txXfrm>
    </dsp:sp>
    <dsp:sp modelId="{E7C4C02A-D4FE-4C8E-9AB8-B5761FE0E07A}">
      <dsp:nvSpPr>
        <dsp:cNvPr id="0" name=""/>
        <dsp:cNvSpPr/>
      </dsp:nvSpPr>
      <dsp:spPr>
        <a:xfrm>
          <a:off x="2065175" y="554383"/>
          <a:ext cx="187001" cy="2424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065175" y="554383"/>
        <a:ext cx="187001" cy="242434"/>
      </dsp:txXfrm>
    </dsp:sp>
    <dsp:sp modelId="{67707A47-4973-491C-B7A2-18E88B7E89C6}">
      <dsp:nvSpPr>
        <dsp:cNvPr id="0" name=""/>
        <dsp:cNvSpPr/>
      </dsp:nvSpPr>
      <dsp:spPr>
        <a:xfrm>
          <a:off x="2412463" y="36007"/>
          <a:ext cx="1658257" cy="127918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CD1880-6451-42ED-A0BE-8C115D48AD5C}">
      <dsp:nvSpPr>
        <dsp:cNvPr id="0" name=""/>
        <dsp:cNvSpPr/>
      </dsp:nvSpPr>
      <dsp:spPr>
        <a:xfrm>
          <a:off x="2442697" y="1188128"/>
          <a:ext cx="1767314" cy="26388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2. Обеспечение уполномоченным органом выполнения в отношении ЗУ кадастровых работ</a:t>
          </a:r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Проект межевания территории</a:t>
          </a: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Схема расположения ЗУ</a:t>
          </a:r>
          <a:endParaRPr lang="ru-RU" sz="1200" kern="1200" dirty="0"/>
        </a:p>
      </dsp:txBody>
      <dsp:txXfrm>
        <a:off x="2442697" y="1188128"/>
        <a:ext cx="1767314" cy="2638818"/>
      </dsp:txXfrm>
    </dsp:sp>
    <dsp:sp modelId="{F43F2475-398E-4C55-AB12-BB82E04A20D9}">
      <dsp:nvSpPr>
        <dsp:cNvPr id="0" name=""/>
        <dsp:cNvSpPr/>
      </dsp:nvSpPr>
      <dsp:spPr>
        <a:xfrm>
          <a:off x="4284150" y="554383"/>
          <a:ext cx="213429" cy="2424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284150" y="554383"/>
        <a:ext cx="213429" cy="242434"/>
      </dsp:txXfrm>
    </dsp:sp>
    <dsp:sp modelId="{5E2904B4-9119-4D90-B3EB-4CB4ED369BAE}">
      <dsp:nvSpPr>
        <dsp:cNvPr id="0" name=""/>
        <dsp:cNvSpPr/>
      </dsp:nvSpPr>
      <dsp:spPr>
        <a:xfrm>
          <a:off x="4680519" y="36007"/>
          <a:ext cx="1658257" cy="127918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BC41113-646E-4846-9B9C-7DC3912524ED}">
      <dsp:nvSpPr>
        <dsp:cNvPr id="0" name=""/>
        <dsp:cNvSpPr/>
      </dsp:nvSpPr>
      <dsp:spPr>
        <a:xfrm>
          <a:off x="4608507" y="1188128"/>
          <a:ext cx="1971806" cy="26388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3. Осуществление ГКУ ЗУ, а также ГРП на него (если  на исходный ЗУ зарегистрировано право)</a:t>
          </a:r>
          <a:endParaRPr lang="ru-RU" sz="12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Заявление о ГКУ от уполномоченного органа</a:t>
          </a:r>
          <a:endParaRPr lang="ru-RU" sz="1200" kern="1200" dirty="0"/>
        </a:p>
      </dsp:txBody>
      <dsp:txXfrm>
        <a:off x="4608507" y="1188128"/>
        <a:ext cx="1971806" cy="2638818"/>
      </dsp:txXfrm>
    </dsp:sp>
    <dsp:sp modelId="{154C0C2D-DD63-4537-B54A-5E0A517FE359}">
      <dsp:nvSpPr>
        <dsp:cNvPr id="0" name=""/>
        <dsp:cNvSpPr/>
      </dsp:nvSpPr>
      <dsp:spPr>
        <a:xfrm>
          <a:off x="6587993" y="554383"/>
          <a:ext cx="249215" cy="24243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6587993" y="554383"/>
        <a:ext cx="249215" cy="242434"/>
      </dsp:txXfrm>
    </dsp:sp>
    <dsp:sp modelId="{6F5D00B7-D71C-4C01-89A4-DB61AEC3286B}">
      <dsp:nvSpPr>
        <dsp:cNvPr id="0" name=""/>
        <dsp:cNvSpPr/>
      </dsp:nvSpPr>
      <dsp:spPr>
        <a:xfrm>
          <a:off x="7050822" y="36007"/>
          <a:ext cx="1658257" cy="127918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998EC1-92F1-40C2-8C93-6A76C77E9D1A}">
      <dsp:nvSpPr>
        <dsp:cNvPr id="0" name=""/>
        <dsp:cNvSpPr/>
      </dsp:nvSpPr>
      <dsp:spPr>
        <a:xfrm>
          <a:off x="7017661" y="1188128"/>
          <a:ext cx="1767314" cy="26388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4. Принятие решения о проведении аукциона</a:t>
          </a:r>
          <a:endParaRPr lang="ru-RU" sz="12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8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200" kern="1200" dirty="0" smtClean="0"/>
            <a:t>Уполномоченный орган</a:t>
          </a:r>
          <a:endParaRPr lang="ru-RU" sz="1200" kern="1200" dirty="0"/>
        </a:p>
      </dsp:txBody>
      <dsp:txXfrm>
        <a:off x="7017661" y="1188128"/>
        <a:ext cx="1767314" cy="263881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D3A9EB2-D9D3-43E5-A09C-3D68785ACCF6}">
      <dsp:nvSpPr>
        <dsp:cNvPr id="0" name=""/>
        <dsp:cNvSpPr/>
      </dsp:nvSpPr>
      <dsp:spPr>
        <a:xfrm>
          <a:off x="211474" y="1713"/>
          <a:ext cx="2200533" cy="2042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1. Подготовка заинтересованными гражданином или юридическим лицом схемы расположения ЗУ</a:t>
          </a:r>
          <a:endParaRPr lang="ru-RU" sz="11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если ЗУ предстоит образовать</a:t>
          </a:r>
          <a:endParaRPr lang="ru-RU" sz="9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если отсутствует утвержденный проект межевания территории</a:t>
          </a: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НЕ ДОПУСКАЕТСЯ в границах населенных пунктов!</a:t>
          </a:r>
          <a:endParaRPr lang="ru-RU" sz="900" kern="1200" dirty="0"/>
        </a:p>
      </dsp:txBody>
      <dsp:txXfrm>
        <a:off x="211474" y="1713"/>
        <a:ext cx="2200533" cy="2042456"/>
      </dsp:txXfrm>
    </dsp:sp>
    <dsp:sp modelId="{C60867B3-1CDE-4B0E-8BAC-F8A73A4800DB}">
      <dsp:nvSpPr>
        <dsp:cNvPr id="0" name=""/>
        <dsp:cNvSpPr/>
      </dsp:nvSpPr>
      <dsp:spPr>
        <a:xfrm>
          <a:off x="2605654" y="750075"/>
          <a:ext cx="466513" cy="545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2605654" y="750075"/>
        <a:ext cx="466513" cy="545732"/>
      </dsp:txXfrm>
    </dsp:sp>
    <dsp:sp modelId="{36F3ED6E-CC7C-41B5-AC62-BDE014F6E144}">
      <dsp:nvSpPr>
        <dsp:cNvPr id="0" name=""/>
        <dsp:cNvSpPr/>
      </dsp:nvSpPr>
      <dsp:spPr>
        <a:xfrm>
          <a:off x="3292221" y="1713"/>
          <a:ext cx="2200533" cy="2042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2. Обращение заинтересованных гражданина или юридического лица в уполномоченный орган с заявлением об утверждении схемы</a:t>
          </a:r>
          <a:endParaRPr lang="ru-RU" sz="11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если ЗУ предстоит образовать</a:t>
          </a:r>
          <a:endParaRPr lang="ru-RU" sz="9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/>
            <a:t>если отсутствует утвержденный проект межевания территории</a:t>
          </a:r>
          <a:endParaRPr lang="ru-RU" sz="900" kern="1200" dirty="0"/>
        </a:p>
      </dsp:txBody>
      <dsp:txXfrm>
        <a:off x="3292221" y="1713"/>
        <a:ext cx="2200533" cy="2042456"/>
      </dsp:txXfrm>
    </dsp:sp>
    <dsp:sp modelId="{19C530DB-7F01-4E42-8CBA-AE22C6CBEDB4}">
      <dsp:nvSpPr>
        <dsp:cNvPr id="0" name=""/>
        <dsp:cNvSpPr/>
      </dsp:nvSpPr>
      <dsp:spPr>
        <a:xfrm>
          <a:off x="5686401" y="750075"/>
          <a:ext cx="466513" cy="545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5686401" y="750075"/>
        <a:ext cx="466513" cy="545732"/>
      </dsp:txXfrm>
    </dsp:sp>
    <dsp:sp modelId="{3A34B7A4-8D91-4AE6-A03E-DB12A3BC497A}">
      <dsp:nvSpPr>
        <dsp:cNvPr id="0" name=""/>
        <dsp:cNvSpPr/>
      </dsp:nvSpPr>
      <dsp:spPr>
        <a:xfrm>
          <a:off x="6372968" y="1713"/>
          <a:ext cx="2200533" cy="2042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1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3. Проверка уполномоченным органом представленных документов, принятие и направление им заявителю в срок не более 2 месяцев решения об утверждении схемы расположения ЗУ с приложением этой схемы</a:t>
          </a:r>
        </a:p>
        <a:p>
          <a:pPr marL="57150" lvl="1" indent="-57150" algn="l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100" b="1" kern="1200" dirty="0" smtClean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6372968" y="1713"/>
        <a:ext cx="2200533" cy="2042456"/>
      </dsp:txXfrm>
    </dsp:sp>
    <dsp:sp modelId="{F2BEF862-DF83-4A59-BC2B-4A09E6CB9461}">
      <dsp:nvSpPr>
        <dsp:cNvPr id="0" name=""/>
        <dsp:cNvSpPr/>
      </dsp:nvSpPr>
      <dsp:spPr>
        <a:xfrm rot="5400000">
          <a:off x="7239978" y="2198206"/>
          <a:ext cx="466513" cy="545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5400000">
        <a:off x="7239978" y="2198206"/>
        <a:ext cx="466513" cy="545732"/>
      </dsp:txXfrm>
    </dsp:sp>
    <dsp:sp modelId="{A02F037C-D3EC-404A-9824-00A24A6DF39F}">
      <dsp:nvSpPr>
        <dsp:cNvPr id="0" name=""/>
        <dsp:cNvSpPr/>
      </dsp:nvSpPr>
      <dsp:spPr>
        <a:xfrm>
          <a:off x="6372968" y="2924382"/>
          <a:ext cx="2200533" cy="2042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4. Обеспечение заинтересованным лицом выполнения кадастровых работ в целях образования земельного участка</a:t>
          </a:r>
          <a:endParaRPr lang="ru-RU" sz="11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Утвержденный проект межевания территории</a:t>
          </a:r>
          <a:endParaRPr lang="ru-RU" sz="9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Схема расположения ЗУ</a:t>
          </a:r>
          <a:endParaRPr lang="ru-RU" sz="9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6372968" y="2924382"/>
        <a:ext cx="2200533" cy="2042456"/>
      </dsp:txXfrm>
    </dsp:sp>
    <dsp:sp modelId="{18077193-6F2F-4DA8-8F25-6AC579FF183D}">
      <dsp:nvSpPr>
        <dsp:cNvPr id="0" name=""/>
        <dsp:cNvSpPr/>
      </dsp:nvSpPr>
      <dsp:spPr>
        <a:xfrm rot="10800000">
          <a:off x="5712808" y="3672744"/>
          <a:ext cx="466513" cy="545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kern="120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 rot="10800000">
        <a:off x="5712808" y="3672744"/>
        <a:ext cx="466513" cy="545732"/>
      </dsp:txXfrm>
    </dsp:sp>
    <dsp:sp modelId="{80622966-A558-447E-85F9-1E017A0C7977}">
      <dsp:nvSpPr>
        <dsp:cNvPr id="0" name=""/>
        <dsp:cNvSpPr/>
      </dsp:nvSpPr>
      <dsp:spPr>
        <a:xfrm>
          <a:off x="3292221" y="2924382"/>
          <a:ext cx="2200533" cy="2042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5. Осуществление государственного кадастрового учета ЗУ</a:t>
          </a:r>
          <a:endParaRPr lang="ru-RU" sz="11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Заявление от заинтересованных гражданина, юридического лица или кадастрового инженера, выполнившего кадастровые работы</a:t>
          </a:r>
          <a:endParaRPr lang="ru-RU" sz="9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без получения доверенности или иного уполномочивающего документа от уполномоченного органа</a:t>
          </a:r>
          <a:endParaRPr lang="ru-RU" sz="90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3292221" y="2924382"/>
        <a:ext cx="2200533" cy="2042456"/>
      </dsp:txXfrm>
    </dsp:sp>
    <dsp:sp modelId="{A4995275-39B0-4F0D-97F6-E0FEF2580555}">
      <dsp:nvSpPr>
        <dsp:cNvPr id="0" name=""/>
        <dsp:cNvSpPr/>
      </dsp:nvSpPr>
      <dsp:spPr>
        <a:xfrm rot="10800000">
          <a:off x="2632061" y="3672744"/>
          <a:ext cx="466513" cy="5457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10800000">
        <a:off x="2632061" y="3672744"/>
        <a:ext cx="466513" cy="545732"/>
      </dsp:txXfrm>
    </dsp:sp>
    <dsp:sp modelId="{87FD308D-92F6-486A-9292-83A687928F51}">
      <dsp:nvSpPr>
        <dsp:cNvPr id="0" name=""/>
        <dsp:cNvSpPr/>
      </dsp:nvSpPr>
      <dsp:spPr>
        <a:xfrm>
          <a:off x="211474" y="2924382"/>
          <a:ext cx="2200533" cy="20424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6. Обращение заинтересованных гражданина или юридического лица в уполномоченный орган с заявлением о проведении аукциона</a:t>
          </a:r>
          <a:endParaRPr lang="ru-RU" sz="11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b="0" kern="1200" dirty="0" smtClean="0">
              <a:latin typeface="Segoe UI" pitchFamily="34" charset="0"/>
              <a:ea typeface="Segoe UI" pitchFamily="34" charset="0"/>
              <a:cs typeface="Segoe UI" pitchFamily="34" charset="0"/>
            </a:rPr>
            <a:t>кадастровый номер ЗУ</a:t>
          </a:r>
          <a:endParaRPr lang="ru-RU" sz="900" b="0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b="1" kern="1200" dirty="0">
            <a:latin typeface="Segoe UI" pitchFamily="34" charset="0"/>
            <a:ea typeface="Segoe UI" pitchFamily="34" charset="0"/>
            <a:cs typeface="Segoe UI" pitchFamily="34" charset="0"/>
          </a:endParaRPr>
        </a:p>
      </dsp:txBody>
      <dsp:txXfrm>
        <a:off x="211474" y="2924382"/>
        <a:ext cx="2200533" cy="2042456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573157-5EDB-4FFF-9B02-4025768A93E0}">
      <dsp:nvSpPr>
        <dsp:cNvPr id="0" name=""/>
        <dsp:cNvSpPr/>
      </dsp:nvSpPr>
      <dsp:spPr>
        <a:xfrm>
          <a:off x="2460575" y="671651"/>
          <a:ext cx="515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411" y="45720"/>
              </a:lnTo>
            </a:path>
          </a:pathLst>
        </a:custGeom>
        <a:noFill/>
        <a:ln w="50800" cap="flat" cmpd="sng" algn="ctr">
          <a:solidFill>
            <a:srgbClr val="002060">
              <a:alpha val="7900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4631" y="714638"/>
        <a:ext cx="27300" cy="5465"/>
      </dsp:txXfrm>
    </dsp:sp>
    <dsp:sp modelId="{AA86C757-295F-4A20-8C79-B32415DB6299}">
      <dsp:nvSpPr>
        <dsp:cNvPr id="0" name=""/>
        <dsp:cNvSpPr/>
      </dsp:nvSpPr>
      <dsp:spPr>
        <a:xfrm>
          <a:off x="88413" y="5182"/>
          <a:ext cx="2373962" cy="1424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mpd="sng">
          <a:solidFill>
            <a:srgbClr val="002060">
              <a:alpha val="7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1. Подготовка схемы расположения ЗУ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если ЗУ предстоит образовать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если не утвержден проект межевания территории</a:t>
          </a:r>
          <a:endParaRPr lang="ru-RU" sz="1000" kern="1200" dirty="0"/>
        </a:p>
      </dsp:txBody>
      <dsp:txXfrm>
        <a:off x="88413" y="5182"/>
        <a:ext cx="2373962" cy="1424377"/>
      </dsp:txXfrm>
    </dsp:sp>
    <dsp:sp modelId="{E06E6D30-DD2F-4AC3-ADA5-3921E9AB57C8}">
      <dsp:nvSpPr>
        <dsp:cNvPr id="0" name=""/>
        <dsp:cNvSpPr/>
      </dsp:nvSpPr>
      <dsp:spPr>
        <a:xfrm>
          <a:off x="5380549" y="671651"/>
          <a:ext cx="515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411" y="45720"/>
              </a:lnTo>
            </a:path>
          </a:pathLst>
        </a:custGeom>
        <a:noFill/>
        <a:ln w="50800" cap="flat" cmpd="sng" algn="ctr">
          <a:solidFill>
            <a:srgbClr val="002060">
              <a:alpha val="7900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4604" y="714638"/>
        <a:ext cx="27300" cy="5465"/>
      </dsp:txXfrm>
    </dsp:sp>
    <dsp:sp modelId="{B92756D7-167A-437B-9387-F5B52860B692}">
      <dsp:nvSpPr>
        <dsp:cNvPr id="0" name=""/>
        <dsp:cNvSpPr/>
      </dsp:nvSpPr>
      <dsp:spPr>
        <a:xfrm>
          <a:off x="3008386" y="5182"/>
          <a:ext cx="2373962" cy="1424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mpd="sng">
          <a:solidFill>
            <a:srgbClr val="002060">
              <a:alpha val="7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2. Подача заинтересованным гражданином или юридическим лицом в уполномоченный орган заявления о предварительном согласовании предоставления ЗУ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если ЗУ предстоит образовать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если границы ЗУ подлежат уточнению </a:t>
          </a:r>
          <a:endParaRPr lang="ru-RU" sz="1000" kern="1200" dirty="0"/>
        </a:p>
      </dsp:txBody>
      <dsp:txXfrm>
        <a:off x="3008386" y="5182"/>
        <a:ext cx="2373962" cy="1424377"/>
      </dsp:txXfrm>
    </dsp:sp>
    <dsp:sp modelId="{4946D3DC-79A3-44B7-9FEE-7F042F010462}">
      <dsp:nvSpPr>
        <dsp:cNvPr id="0" name=""/>
        <dsp:cNvSpPr/>
      </dsp:nvSpPr>
      <dsp:spPr>
        <a:xfrm>
          <a:off x="1275394" y="1427760"/>
          <a:ext cx="5839946" cy="515411"/>
        </a:xfrm>
        <a:custGeom>
          <a:avLst/>
          <a:gdLst/>
          <a:ahLst/>
          <a:cxnLst/>
          <a:rect l="0" t="0" r="0" b="0"/>
          <a:pathLst>
            <a:path>
              <a:moveTo>
                <a:pt x="5839946" y="0"/>
              </a:moveTo>
              <a:lnTo>
                <a:pt x="5839946" y="274805"/>
              </a:lnTo>
              <a:lnTo>
                <a:pt x="0" y="274805"/>
              </a:lnTo>
              <a:lnTo>
                <a:pt x="0" y="515411"/>
              </a:lnTo>
            </a:path>
          </a:pathLst>
        </a:custGeom>
        <a:noFill/>
        <a:ln w="50800" cap="flat" cmpd="sng" algn="ctr">
          <a:solidFill>
            <a:srgbClr val="002060">
              <a:alpha val="7900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48732" y="1682733"/>
        <a:ext cx="293270" cy="5465"/>
      </dsp:txXfrm>
    </dsp:sp>
    <dsp:sp modelId="{054D8821-1A7D-4CDA-9064-033E34680112}">
      <dsp:nvSpPr>
        <dsp:cNvPr id="0" name=""/>
        <dsp:cNvSpPr/>
      </dsp:nvSpPr>
      <dsp:spPr>
        <a:xfrm>
          <a:off x="5928360" y="5182"/>
          <a:ext cx="2373962" cy="1424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mpd="sng">
          <a:solidFill>
            <a:srgbClr val="002060">
              <a:alpha val="7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3. Принятие решения о предварительном согласовании предоставления  ЗУ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если ЗУ предстоит образовать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если границы ЗУ подлежат уточнению </a:t>
          </a:r>
          <a:endParaRPr lang="ru-RU" sz="1000" kern="1200" dirty="0"/>
        </a:p>
      </dsp:txBody>
      <dsp:txXfrm>
        <a:off x="5928360" y="5182"/>
        <a:ext cx="2373962" cy="1424377"/>
      </dsp:txXfrm>
    </dsp:sp>
    <dsp:sp modelId="{9FDE3AA0-844B-4DAA-B47B-C61B21CE791C}">
      <dsp:nvSpPr>
        <dsp:cNvPr id="0" name=""/>
        <dsp:cNvSpPr/>
      </dsp:nvSpPr>
      <dsp:spPr>
        <a:xfrm>
          <a:off x="2460575" y="2642039"/>
          <a:ext cx="515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411" y="45720"/>
              </a:lnTo>
            </a:path>
          </a:pathLst>
        </a:custGeom>
        <a:noFill/>
        <a:ln w="50800" cap="flat" cmpd="sng" algn="ctr">
          <a:solidFill>
            <a:srgbClr val="002060">
              <a:alpha val="7900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704631" y="2685027"/>
        <a:ext cx="27300" cy="5465"/>
      </dsp:txXfrm>
    </dsp:sp>
    <dsp:sp modelId="{78EEDF22-3B22-4D53-A3ED-B9B9B109B522}">
      <dsp:nvSpPr>
        <dsp:cNvPr id="0" name=""/>
        <dsp:cNvSpPr/>
      </dsp:nvSpPr>
      <dsp:spPr>
        <a:xfrm>
          <a:off x="88413" y="1975571"/>
          <a:ext cx="2373962" cy="1424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mpd="sng">
          <a:solidFill>
            <a:srgbClr val="002060">
              <a:alpha val="7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4. Обеспечение заинтересованным гражданином или юридическим лицом выполнения кадастровых работ по образованию или уточнению ЗУ</a:t>
          </a:r>
          <a:endParaRPr lang="ru-RU" sz="1000" b="1" kern="1200" dirty="0">
            <a:latin typeface="Segoe UI" pitchFamily="34" charset="0"/>
            <a:cs typeface="Segoe UI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если принято решение о предварительном согласовании предоставления  ЗУ</a:t>
          </a:r>
          <a:endParaRPr lang="ru-RU" sz="1000" kern="1200" dirty="0"/>
        </a:p>
      </dsp:txBody>
      <dsp:txXfrm>
        <a:off x="88413" y="1975571"/>
        <a:ext cx="2373962" cy="1424377"/>
      </dsp:txXfrm>
    </dsp:sp>
    <dsp:sp modelId="{DC7FF549-558E-4D1E-B518-1E69F218B89A}">
      <dsp:nvSpPr>
        <dsp:cNvPr id="0" name=""/>
        <dsp:cNvSpPr/>
      </dsp:nvSpPr>
      <dsp:spPr>
        <a:xfrm>
          <a:off x="5380549" y="2642039"/>
          <a:ext cx="515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411" y="45720"/>
              </a:lnTo>
            </a:path>
          </a:pathLst>
        </a:custGeom>
        <a:noFill/>
        <a:ln w="9525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24604" y="2685027"/>
        <a:ext cx="27300" cy="5465"/>
      </dsp:txXfrm>
    </dsp:sp>
    <dsp:sp modelId="{F25282F2-61CA-4942-A939-FC21380443DE}">
      <dsp:nvSpPr>
        <dsp:cNvPr id="0" name=""/>
        <dsp:cNvSpPr/>
      </dsp:nvSpPr>
      <dsp:spPr>
        <a:xfrm>
          <a:off x="3008386" y="1975571"/>
          <a:ext cx="2373962" cy="1424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mpd="sng">
          <a:solidFill>
            <a:srgbClr val="002060">
              <a:alpha val="7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5.1. Осуществление кадастрового учета ЗУ</a:t>
          </a:r>
          <a:endParaRPr lang="ru-RU" sz="1000" b="1" kern="1200" dirty="0">
            <a:latin typeface="Segoe UI" pitchFamily="34" charset="0"/>
            <a:cs typeface="Segoe UI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latin typeface="+mn-lt"/>
              <a:cs typeface="Segoe UI" pitchFamily="34" charset="0"/>
            </a:rPr>
            <a:t>если ЗУ образуется из земель</a:t>
          </a:r>
          <a:endParaRPr lang="ru-RU" sz="1000" b="0" kern="1200" dirty="0">
            <a:latin typeface="+mn-lt"/>
            <a:cs typeface="Segoe UI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latin typeface="+mn-lt"/>
              <a:cs typeface="Segoe UI" pitchFamily="34" charset="0"/>
            </a:rPr>
            <a:t>если на исходный ЗУ госсобственность не разграничена</a:t>
          </a:r>
          <a:endParaRPr lang="ru-RU" sz="1000" b="0" kern="1200" dirty="0">
            <a:latin typeface="+mn-lt"/>
            <a:cs typeface="Segoe UI" pitchFamily="34" charset="0"/>
          </a:endParaRPr>
        </a:p>
      </dsp:txBody>
      <dsp:txXfrm>
        <a:off x="3008386" y="1975571"/>
        <a:ext cx="2373962" cy="1424377"/>
      </dsp:txXfrm>
    </dsp:sp>
    <dsp:sp modelId="{AC30159E-FD6F-425A-9A6A-AB7A1D8114BD}">
      <dsp:nvSpPr>
        <dsp:cNvPr id="0" name=""/>
        <dsp:cNvSpPr/>
      </dsp:nvSpPr>
      <dsp:spPr>
        <a:xfrm>
          <a:off x="1706339" y="3398148"/>
          <a:ext cx="5409001" cy="515411"/>
        </a:xfrm>
        <a:custGeom>
          <a:avLst/>
          <a:gdLst/>
          <a:ahLst/>
          <a:cxnLst/>
          <a:rect l="0" t="0" r="0" b="0"/>
          <a:pathLst>
            <a:path>
              <a:moveTo>
                <a:pt x="5409001" y="0"/>
              </a:moveTo>
              <a:lnTo>
                <a:pt x="5409001" y="274805"/>
              </a:lnTo>
              <a:lnTo>
                <a:pt x="0" y="274805"/>
              </a:lnTo>
              <a:lnTo>
                <a:pt x="0" y="515411"/>
              </a:lnTo>
            </a:path>
          </a:pathLst>
        </a:custGeom>
        <a:noFill/>
        <a:ln w="50800" cap="flat" cmpd="sng" algn="ctr">
          <a:solidFill>
            <a:srgbClr val="002060">
              <a:alpha val="7900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4928" y="3653121"/>
        <a:ext cx="271824" cy="5465"/>
      </dsp:txXfrm>
    </dsp:sp>
    <dsp:sp modelId="{E480028F-E8AA-427B-9A78-9A996E45AD17}">
      <dsp:nvSpPr>
        <dsp:cNvPr id="0" name=""/>
        <dsp:cNvSpPr/>
      </dsp:nvSpPr>
      <dsp:spPr>
        <a:xfrm>
          <a:off x="5928360" y="1975571"/>
          <a:ext cx="2373962" cy="1424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mpd="sng">
          <a:solidFill>
            <a:srgbClr val="002060">
              <a:alpha val="7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5.2. Осуществление кадастрового учета ЗУ и регистрации права  государственной или муниципальной собственности на него</a:t>
          </a:r>
          <a:endParaRPr lang="ru-RU" sz="1000" b="1" kern="1200" dirty="0">
            <a:latin typeface="Segoe UI" pitchFamily="34" charset="0"/>
            <a:cs typeface="Segoe UI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latin typeface="+mn-lt"/>
              <a:cs typeface="Segoe UI" pitchFamily="34" charset="0"/>
            </a:rPr>
            <a:t>если на исходный ЗУ госсобственность разграничена</a:t>
          </a:r>
          <a:endParaRPr lang="ru-RU" sz="1000" b="0" kern="1200" dirty="0">
            <a:latin typeface="+mn-lt"/>
            <a:cs typeface="Segoe UI" pitchFamily="34" charset="0"/>
          </a:endParaRPr>
        </a:p>
      </dsp:txBody>
      <dsp:txXfrm>
        <a:off x="5928360" y="1975571"/>
        <a:ext cx="2373962" cy="1424377"/>
      </dsp:txXfrm>
    </dsp:sp>
    <dsp:sp modelId="{591B49FB-D65D-40CC-AF88-B8141DD8E045}">
      <dsp:nvSpPr>
        <dsp:cNvPr id="0" name=""/>
        <dsp:cNvSpPr/>
      </dsp:nvSpPr>
      <dsp:spPr>
        <a:xfrm>
          <a:off x="3322466" y="4612428"/>
          <a:ext cx="5154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411" y="45720"/>
              </a:lnTo>
            </a:path>
          </a:pathLst>
        </a:custGeom>
        <a:noFill/>
        <a:ln w="50800" cap="flat" cmpd="sng" algn="ctr">
          <a:solidFill>
            <a:srgbClr val="002060">
              <a:alpha val="7900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66521" y="4655415"/>
        <a:ext cx="27300" cy="5465"/>
      </dsp:txXfrm>
    </dsp:sp>
    <dsp:sp modelId="{057715A8-6BAB-464C-9EBB-57628BC7555A}">
      <dsp:nvSpPr>
        <dsp:cNvPr id="0" name=""/>
        <dsp:cNvSpPr/>
      </dsp:nvSpPr>
      <dsp:spPr>
        <a:xfrm>
          <a:off x="88413" y="3945959"/>
          <a:ext cx="3235852" cy="1424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mpd="sng">
          <a:solidFill>
            <a:srgbClr val="002060">
              <a:alpha val="7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6. Подача в уполномоченный орган гражданином или юридическим лицом заявления о предоставлении ЗУ </a:t>
          </a:r>
          <a:endParaRPr lang="ru-RU" sz="1000" b="1" kern="1200" dirty="0">
            <a:latin typeface="Segoe UI" pitchFamily="34" charset="0"/>
            <a:cs typeface="Segoe UI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кадастровый номер испрашиваемого ЗУ</a:t>
          </a:r>
          <a:endParaRPr lang="ru-RU" sz="1000" b="1" kern="1200" dirty="0">
            <a:latin typeface="Segoe UI" pitchFamily="34" charset="0"/>
            <a:cs typeface="Segoe UI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основание предоставления ЗУ без проведения торгов  из числа оснований статей 39.3, 39.5, 39.6 и 39.10 ЗК РФ</a:t>
          </a:r>
          <a:endParaRPr lang="ru-RU" sz="1000" b="1" kern="1200" dirty="0">
            <a:latin typeface="Segoe UI" pitchFamily="34" charset="0"/>
            <a:cs typeface="Segoe UI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реквизиты решения о предварительном согласовании предоставления  ЗУ</a:t>
          </a:r>
          <a:endParaRPr lang="ru-RU" sz="1000" b="1" kern="1200" dirty="0">
            <a:latin typeface="Segoe UI" pitchFamily="34" charset="0"/>
            <a:cs typeface="Segoe UI" pitchFamily="34" charset="0"/>
          </a:endParaRPr>
        </a:p>
      </dsp:txBody>
      <dsp:txXfrm>
        <a:off x="88413" y="3945959"/>
        <a:ext cx="3235852" cy="1424377"/>
      </dsp:txXfrm>
    </dsp:sp>
    <dsp:sp modelId="{2C06DFA4-5AEC-4EBA-AD79-A86182029314}">
      <dsp:nvSpPr>
        <dsp:cNvPr id="0" name=""/>
        <dsp:cNvSpPr/>
      </dsp:nvSpPr>
      <dsp:spPr>
        <a:xfrm>
          <a:off x="3870277" y="3945959"/>
          <a:ext cx="3730182" cy="14243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 cmpd="sng">
          <a:solidFill>
            <a:srgbClr val="002060">
              <a:alpha val="79000"/>
            </a:srgb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7. ЗАКЛЮЧЕНИЕ: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- договора купли-продажи,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- договора аренды ЗУ,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- договора безвозмездного пользования ЗУ.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7.1 ПРИНЯТИЕ УПОЛНОМОЧЕННЫМ ОРГАНОМ РЕШЕНИЯ О ПРЕДОСТАВЛЕНИИ ЗУ: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- в собственность бесплатно,</a:t>
          </a:r>
        </a:p>
        <a:p>
          <a:pPr lvl="0" algn="l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>
              <a:latin typeface="Segoe UI" pitchFamily="34" charset="0"/>
              <a:cs typeface="Segoe UI" pitchFamily="34" charset="0"/>
            </a:rPr>
            <a:t>- в постоянное (бессрочное) пользование</a:t>
          </a:r>
          <a:endParaRPr lang="ru-RU" sz="1000" b="1" kern="1200" dirty="0">
            <a:latin typeface="Segoe UI" pitchFamily="34" charset="0"/>
            <a:cs typeface="Segoe UI" pitchFamily="34" charset="0"/>
          </a:endParaRPr>
        </a:p>
      </dsp:txBody>
      <dsp:txXfrm>
        <a:off x="3870277" y="3945959"/>
        <a:ext cx="3730182" cy="142437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ECDFDD-5052-44BE-BD33-4DFB5DA9C2E6}">
      <dsp:nvSpPr>
        <dsp:cNvPr id="0" name=""/>
        <dsp:cNvSpPr/>
      </dsp:nvSpPr>
      <dsp:spPr>
        <a:xfrm>
          <a:off x="1037" y="0"/>
          <a:ext cx="2696783" cy="547260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Образование ЗУ из земель или ЗУ, находящегося в государственной или муниципальной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(п.18 ст.11.10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Земельного кодекса РФ)</a:t>
          </a:r>
          <a:endParaRPr lang="ru-RU" sz="1200" kern="1200" dirty="0"/>
        </a:p>
      </dsp:txBody>
      <dsp:txXfrm>
        <a:off x="1037" y="0"/>
        <a:ext cx="2696783" cy="1641782"/>
      </dsp:txXfrm>
    </dsp:sp>
    <dsp:sp modelId="{AC3A19BC-61C5-4346-B7B0-0E2608D5D71C}">
      <dsp:nvSpPr>
        <dsp:cNvPr id="0" name=""/>
        <dsp:cNvSpPr/>
      </dsp:nvSpPr>
      <dsp:spPr>
        <a:xfrm>
          <a:off x="270715" y="1643385"/>
          <a:ext cx="2157427" cy="1650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" pitchFamily="18" charset="0"/>
            </a:rPr>
            <a:t>гражданин, обратившийся с заявлением об утверждении Схемы </a:t>
          </a:r>
          <a:endParaRPr lang="ru-RU" sz="1400" b="1" kern="1200" dirty="0">
            <a:latin typeface="Cambria" pitchFamily="18" charset="0"/>
          </a:endParaRPr>
        </a:p>
      </dsp:txBody>
      <dsp:txXfrm>
        <a:off x="270715" y="1643385"/>
        <a:ext cx="2157427" cy="1650066"/>
      </dsp:txXfrm>
    </dsp:sp>
    <dsp:sp modelId="{DC798678-D706-4B67-9352-29AAB1D3772C}">
      <dsp:nvSpPr>
        <dsp:cNvPr id="0" name=""/>
        <dsp:cNvSpPr/>
      </dsp:nvSpPr>
      <dsp:spPr>
        <a:xfrm>
          <a:off x="270715" y="3547308"/>
          <a:ext cx="2157427" cy="16500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ambria" pitchFamily="18" charset="0"/>
            </a:rPr>
            <a:t>юридическое лицо, обратившееся с заявлением об утверждении Схемы </a:t>
          </a:r>
          <a:endParaRPr lang="ru-RU" sz="1400" b="1" kern="1200" dirty="0">
            <a:latin typeface="Cambria" pitchFamily="18" charset="0"/>
          </a:endParaRPr>
        </a:p>
      </dsp:txBody>
      <dsp:txXfrm>
        <a:off x="270715" y="3547308"/>
        <a:ext cx="2157427" cy="1650066"/>
      </dsp:txXfrm>
    </dsp:sp>
    <dsp:sp modelId="{8FE1C321-45A3-4A64-8CEC-3DA24615FCB8}">
      <dsp:nvSpPr>
        <dsp:cNvPr id="0" name=""/>
        <dsp:cNvSpPr/>
      </dsp:nvSpPr>
      <dsp:spPr>
        <a:xfrm>
          <a:off x="2900080" y="0"/>
          <a:ext cx="2696783" cy="547260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Образование ЗУ из земель или ЗУ, находящегося в государственной или муниципальной собственности, для его продажи или предоставления в аренду ПУТЕМ ПРОВЕДЕНИЯ АУКЦИОНА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(пп.3 п.3, пп.5 </a:t>
          </a:r>
          <a:r>
            <a:rPr lang="ru-RU" sz="1200" b="0" i="1" kern="1200" dirty="0" smtClean="0">
              <a:latin typeface="Cambria" pitchFamily="18" charset="0"/>
            </a:rPr>
            <a:t>п.4 ст.39.11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Земельного кодекса РФ)</a:t>
          </a:r>
          <a:endParaRPr lang="ru-RU" sz="1200" b="1" kern="1200" dirty="0">
            <a:latin typeface="Cambria" pitchFamily="18" charset="0"/>
          </a:endParaRPr>
        </a:p>
      </dsp:txBody>
      <dsp:txXfrm>
        <a:off x="2900080" y="0"/>
        <a:ext cx="2696783" cy="1641782"/>
      </dsp:txXfrm>
    </dsp:sp>
    <dsp:sp modelId="{F8484C95-C566-4477-B85D-9EFF0300F34D}">
      <dsp:nvSpPr>
        <dsp:cNvPr id="0" name=""/>
        <dsp:cNvSpPr/>
      </dsp:nvSpPr>
      <dsp:spPr>
        <a:xfrm>
          <a:off x="3169758" y="1641916"/>
          <a:ext cx="2157427" cy="797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mbria" pitchFamily="18" charset="0"/>
            </a:rPr>
            <a:t>Уполномоченный ОГВ/ОМС</a:t>
          </a:r>
          <a:endParaRPr lang="ru-RU" sz="1300" b="1" kern="1200" dirty="0">
            <a:latin typeface="Cambria" pitchFamily="18" charset="0"/>
          </a:endParaRPr>
        </a:p>
      </dsp:txBody>
      <dsp:txXfrm>
        <a:off x="3169758" y="1641916"/>
        <a:ext cx="2157427" cy="797242"/>
      </dsp:txXfrm>
    </dsp:sp>
    <dsp:sp modelId="{1DF1A147-EFD7-4A15-AF1E-AECBCF332DEE}">
      <dsp:nvSpPr>
        <dsp:cNvPr id="0" name=""/>
        <dsp:cNvSpPr/>
      </dsp:nvSpPr>
      <dsp:spPr>
        <a:xfrm>
          <a:off x="3169758" y="2561811"/>
          <a:ext cx="2157427" cy="797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mbria" pitchFamily="18" charset="0"/>
            </a:rPr>
            <a:t>Гражданин, заинтересованный в предоставлении ЗУ</a:t>
          </a:r>
          <a:endParaRPr lang="ru-RU" sz="1300" b="1" kern="1200" dirty="0">
            <a:latin typeface="Cambria" pitchFamily="18" charset="0"/>
          </a:endParaRPr>
        </a:p>
      </dsp:txBody>
      <dsp:txXfrm>
        <a:off x="3169758" y="2561811"/>
        <a:ext cx="2157427" cy="797242"/>
      </dsp:txXfrm>
    </dsp:sp>
    <dsp:sp modelId="{BFF5ECA6-9F15-447A-8571-CA2FA3CA02D3}">
      <dsp:nvSpPr>
        <dsp:cNvPr id="0" name=""/>
        <dsp:cNvSpPr/>
      </dsp:nvSpPr>
      <dsp:spPr>
        <a:xfrm>
          <a:off x="3169758" y="3481706"/>
          <a:ext cx="2157427" cy="797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mbria" pitchFamily="18" charset="0"/>
            </a:rPr>
            <a:t>Юридическое лицо, заинтересованное в предоставлении ЗУ</a:t>
          </a:r>
          <a:endParaRPr lang="ru-RU" sz="1300" b="1" kern="1200" dirty="0">
            <a:latin typeface="Cambria" pitchFamily="18" charset="0"/>
          </a:endParaRPr>
        </a:p>
      </dsp:txBody>
      <dsp:txXfrm>
        <a:off x="3169758" y="3481706"/>
        <a:ext cx="2157427" cy="797242"/>
      </dsp:txXfrm>
    </dsp:sp>
    <dsp:sp modelId="{5FE5BDF5-C9D7-478B-92A8-59934BD9BFDE}">
      <dsp:nvSpPr>
        <dsp:cNvPr id="0" name=""/>
        <dsp:cNvSpPr/>
      </dsp:nvSpPr>
      <dsp:spPr>
        <a:xfrm>
          <a:off x="3169758" y="4401601"/>
          <a:ext cx="2157427" cy="797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latin typeface="Cambria" pitchFamily="18" charset="0"/>
            </a:rPr>
            <a:t>Кадастровый инженер, выполнивший кадастровые работы по образованию ЗУ</a:t>
          </a:r>
          <a:endParaRPr lang="ru-RU" sz="1300" b="1" kern="1200" dirty="0">
            <a:latin typeface="Cambria" pitchFamily="18" charset="0"/>
          </a:endParaRPr>
        </a:p>
      </dsp:txBody>
      <dsp:txXfrm>
        <a:off x="3169758" y="4401601"/>
        <a:ext cx="2157427" cy="797242"/>
      </dsp:txXfrm>
    </dsp:sp>
    <dsp:sp modelId="{70A89EFE-7E38-4C31-94F2-AA15B076A9DA}">
      <dsp:nvSpPr>
        <dsp:cNvPr id="0" name=""/>
        <dsp:cNvSpPr/>
      </dsp:nvSpPr>
      <dsp:spPr>
        <a:xfrm>
          <a:off x="5760639" y="0"/>
          <a:ext cx="2696783" cy="5472608"/>
        </a:xfrm>
        <a:prstGeom prst="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Образование ЗУ из земель или ЗУ, находящегося в государственной или муниципальной собственности, для его предоставления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БЕЗ ПРОВЕДЕНИЯ ТОРГОВ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0" i="1" kern="1200" dirty="0" smtClean="0">
              <a:latin typeface="Cambria" pitchFamily="18" charset="0"/>
            </a:rPr>
            <a:t>(пп.12 п.9 ст.39.15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i="1" kern="1200" dirty="0" smtClean="0">
              <a:latin typeface="Cambria" pitchFamily="18" charset="0"/>
            </a:rPr>
            <a:t>Земельного кодекса РФ)</a:t>
          </a:r>
          <a:endParaRPr lang="ru-RU" sz="1200" kern="1200" dirty="0"/>
        </a:p>
      </dsp:txBody>
      <dsp:txXfrm>
        <a:off x="5760639" y="0"/>
        <a:ext cx="2696783" cy="1641782"/>
      </dsp:txXfrm>
    </dsp:sp>
    <dsp:sp modelId="{B971207C-13CC-421C-B566-7DB45D63E82D}">
      <dsp:nvSpPr>
        <dsp:cNvPr id="0" name=""/>
        <dsp:cNvSpPr/>
      </dsp:nvSpPr>
      <dsp:spPr>
        <a:xfrm>
          <a:off x="6068801" y="1642250"/>
          <a:ext cx="2157427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Гражданин, имеющий право на предоставление ЗУ без торгов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(ст. 39.3, 39.5, 39.6 ЗК РФ)</a:t>
          </a:r>
          <a:endParaRPr lang="ru-RU" sz="1200" b="1" kern="1200" dirty="0"/>
        </a:p>
      </dsp:txBody>
      <dsp:txXfrm>
        <a:off x="6068801" y="1642250"/>
        <a:ext cx="2157427" cy="1075148"/>
      </dsp:txXfrm>
    </dsp:sp>
    <dsp:sp modelId="{09ADE3FC-6755-411A-A2DE-E54410796A13}">
      <dsp:nvSpPr>
        <dsp:cNvPr id="0" name=""/>
        <dsp:cNvSpPr/>
      </dsp:nvSpPr>
      <dsp:spPr>
        <a:xfrm>
          <a:off x="6068801" y="2882805"/>
          <a:ext cx="2157427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Юридическое лицо, имеющее право на предоставление ЗУ без торгов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(ст. 39.3, 39.5, 39.6 ЗК РФ)</a:t>
          </a:r>
          <a:endParaRPr lang="ru-RU" sz="1200" b="1" kern="1200" dirty="0"/>
        </a:p>
      </dsp:txBody>
      <dsp:txXfrm>
        <a:off x="6068801" y="2882805"/>
        <a:ext cx="2157427" cy="1075148"/>
      </dsp:txXfrm>
    </dsp:sp>
    <dsp:sp modelId="{56FA7107-B5B6-46D8-A60F-6DA3AF125CA2}">
      <dsp:nvSpPr>
        <dsp:cNvPr id="0" name=""/>
        <dsp:cNvSpPr/>
      </dsp:nvSpPr>
      <dsp:spPr>
        <a:xfrm>
          <a:off x="6068801" y="4123361"/>
          <a:ext cx="2157427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Правообладатель здания, сооружения или помещения в них, расположенных на образуемом ЗУ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dirty="0" smtClean="0">
              <a:latin typeface="Cambria" pitchFamily="18" charset="0"/>
            </a:rPr>
            <a:t>(пп.2 п.1 ст.39.14 ЗК РФ)</a:t>
          </a:r>
          <a:endParaRPr lang="ru-RU" sz="1200" b="1" kern="1200" dirty="0">
            <a:latin typeface="Cambria" pitchFamily="18" charset="0"/>
          </a:endParaRPr>
        </a:p>
      </dsp:txBody>
      <dsp:txXfrm>
        <a:off x="6068801" y="4123361"/>
        <a:ext cx="2157427" cy="1075148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03AE50-BA57-476B-9690-6FF08CDF52F5}">
      <dsp:nvSpPr>
        <dsp:cNvPr id="0" name=""/>
        <dsp:cNvSpPr/>
      </dsp:nvSpPr>
      <dsp:spPr>
        <a:xfrm>
          <a:off x="0" y="27789"/>
          <a:ext cx="8352928" cy="803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 в связи с созданием ОН на основании разрешения на ввод в эксплуатацию, которое представлено ОГВ/ОМС в установленном порядке</a:t>
          </a:r>
        </a:p>
      </dsp:txBody>
      <dsp:txXfrm>
        <a:off x="0" y="27789"/>
        <a:ext cx="8352928" cy="803317"/>
      </dsp:txXfrm>
    </dsp:sp>
    <dsp:sp modelId="{F55D45BA-C853-4501-8632-6804025C5048}">
      <dsp:nvSpPr>
        <dsp:cNvPr id="0" name=""/>
        <dsp:cNvSpPr/>
      </dsp:nvSpPr>
      <dsp:spPr>
        <a:xfrm>
          <a:off x="0" y="992386"/>
          <a:ext cx="8352928" cy="803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в связи с прекращением существования ОН, права на который не зарегистрированы в ЕГРН</a:t>
          </a:r>
        </a:p>
      </dsp:txBody>
      <dsp:txXfrm>
        <a:off x="0" y="992386"/>
        <a:ext cx="8352928" cy="803317"/>
      </dsp:txXfrm>
    </dsp:sp>
    <dsp:sp modelId="{B42E8F0D-B245-4D87-AA26-D63E853AB815}">
      <dsp:nvSpPr>
        <dsp:cNvPr id="0" name=""/>
        <dsp:cNvSpPr/>
      </dsp:nvSpPr>
      <dsp:spPr>
        <a:xfrm>
          <a:off x="0" y="1956983"/>
          <a:ext cx="8352928" cy="8870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Cambria" pitchFamily="18" charset="0"/>
            </a:rPr>
            <a:t> в связи с образованием, прекращением существования части ОН, на которую распространяются ограничения прав и обременения соответствующего ОН, если в соответствии с федеральным законом такие ограничения и обременения не подлежат государственной регистрации в ЕГРН</a:t>
          </a:r>
        </a:p>
      </dsp:txBody>
      <dsp:txXfrm>
        <a:off x="0" y="1956983"/>
        <a:ext cx="8352928" cy="887056"/>
      </dsp:txXfrm>
    </dsp:sp>
    <dsp:sp modelId="{64771721-7F00-427D-A0CD-7A869629BAB3}">
      <dsp:nvSpPr>
        <dsp:cNvPr id="0" name=""/>
        <dsp:cNvSpPr/>
      </dsp:nvSpPr>
      <dsp:spPr>
        <a:xfrm>
          <a:off x="0" y="3005320"/>
          <a:ext cx="8352928" cy="803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50" b="1" kern="1200" dirty="0" smtClean="0">
              <a:latin typeface="Cambria" pitchFamily="18" charset="0"/>
            </a:rPr>
            <a:t>в отношении всех помещений и </a:t>
          </a:r>
          <a:r>
            <a:rPr lang="ru-RU" sz="1450" b="1" kern="1200" dirty="0" err="1" smtClean="0">
              <a:latin typeface="Cambria" pitchFamily="18" charset="0"/>
            </a:rPr>
            <a:t>машино-мест</a:t>
          </a:r>
          <a:r>
            <a:rPr lang="ru-RU" sz="1450" b="1" kern="1200" dirty="0" smtClean="0">
              <a:latin typeface="Cambria" pitchFamily="18" charset="0"/>
            </a:rPr>
            <a:t> в здании, сооружении одновременно с осуществлением ГКУ на это здание, сооружение либо в случае, если право собственности на это здание, сооружение уже зарегистрировано в ЕГРН</a:t>
          </a:r>
        </a:p>
      </dsp:txBody>
      <dsp:txXfrm>
        <a:off x="0" y="3005320"/>
        <a:ext cx="8352928" cy="803317"/>
      </dsp:txXfrm>
    </dsp:sp>
    <dsp:sp modelId="{604EB3E0-9061-40C3-BAD8-54B2ED8BD7EE}">
      <dsp:nvSpPr>
        <dsp:cNvPr id="0" name=""/>
        <dsp:cNvSpPr/>
      </dsp:nvSpPr>
      <dsp:spPr>
        <a:xfrm>
          <a:off x="0" y="3969917"/>
          <a:ext cx="8352928" cy="80331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в отношении здания, являющегося МКД, и помещений, являющихся общим имуществом в таком доме, одновременно с осуществлением ГКУ расположенных в таком доме квартир</a:t>
          </a:r>
        </a:p>
      </dsp:txBody>
      <dsp:txXfrm>
        <a:off x="0" y="3969917"/>
        <a:ext cx="8352928" cy="803317"/>
      </dsp:txXfrm>
    </dsp:sp>
    <dsp:sp modelId="{1E7882AA-59EB-4809-A882-F18AD7F35314}">
      <dsp:nvSpPr>
        <dsp:cNvPr id="0" name=""/>
        <dsp:cNvSpPr/>
      </dsp:nvSpPr>
      <dsp:spPr>
        <a:xfrm>
          <a:off x="0" y="4934515"/>
          <a:ext cx="8352928" cy="65431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Cambria" pitchFamily="18" charset="0"/>
            </a:rPr>
            <a:t>в связи с изменением основных характеристик объекта недвижимости</a:t>
          </a:r>
        </a:p>
      </dsp:txBody>
      <dsp:txXfrm>
        <a:off x="0" y="4934515"/>
        <a:ext cx="8352928" cy="654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defTabSz="91389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 bwMode="auto">
          <a:xfrm>
            <a:off x="3814626" y="0"/>
            <a:ext cx="2919565" cy="4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>
            <a:lvl1pPr algn="r" defTabSz="91389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FB6CEA23-52E0-4FD1-ADE2-C638EA2CB380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 bwMode="auto">
          <a:xfrm>
            <a:off x="0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defTabSz="91389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 bwMode="auto">
          <a:xfrm>
            <a:off x="3814626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defTabSz="91389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5352952-8144-49B3-B741-99E0520EB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defTabSz="91389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8" tIns="45379" rIns="90758" bIns="45379" rtlCol="0" anchor="ctr"/>
          <a:lstStyle/>
          <a:p>
            <a:pPr lvl="0"/>
            <a:endParaRPr lang="ru-RU" noProof="0"/>
          </a:p>
        </p:txBody>
      </p:sp>
      <p:sp>
        <p:nvSpPr>
          <p:cNvPr id="9" name="Заметки 8"/>
          <p:cNvSpPr>
            <a:spLocks noGrp="1"/>
          </p:cNvSpPr>
          <p:nvPr>
            <p:ph type="body" sz="quarter" idx="3"/>
          </p:nvPr>
        </p:nvSpPr>
        <p:spPr bwMode="auto">
          <a:xfrm>
            <a:off x="673262" y="4687731"/>
            <a:ext cx="5389240" cy="44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5"/>
          </p:nvPr>
        </p:nvSpPr>
        <p:spPr bwMode="auto">
          <a:xfrm>
            <a:off x="3814626" y="9373883"/>
            <a:ext cx="2919565" cy="49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2" tIns="45707" rIns="91412" bIns="45707" numCol="1" anchor="b" anchorCtr="0" compatLnSpc="1">
            <a:prstTxWarp prst="textNoShape">
              <a:avLst/>
            </a:prstTxWarp>
          </a:bodyPr>
          <a:lstStyle>
            <a:lvl1pPr algn="r" defTabSz="91389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6A6DF549-CBDD-4904-A63D-35DFCC7B1E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spcBef>
                <a:spcPct val="0"/>
              </a:spcBef>
            </a:pPr>
            <a:endParaRPr lang="ru-RU" sz="1400" dirty="0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56BD03-9B79-4049-BCDF-CC81768DDC1C}" type="slidenum">
              <a:rPr lang="ru-RU" smtClean="0"/>
              <a:pPr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54E41-648B-4E44-A716-E91E52D0FCDD}" type="slidenum">
              <a:rPr lang="ru-RU" smtClean="0">
                <a:latin typeface="Arial" charset="0"/>
              </a:rPr>
              <a:pPr>
                <a:defRPr/>
              </a:pPr>
              <a:t>3</a:t>
            </a:fld>
            <a:endParaRPr lang="ru-RU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DF549-CBDD-4904-A63D-35DFCC7B1EB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A6DF549-CBDD-4904-A63D-35DFCC7B1EB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54E41-648B-4E44-A716-E91E52D0FCDD}" type="slidenum">
              <a:rPr lang="ru-RU" smtClean="0">
                <a:latin typeface="Arial" charset="0"/>
              </a:rPr>
              <a:pPr>
                <a:defRPr/>
              </a:pPr>
              <a:t>9</a:t>
            </a:fld>
            <a:endParaRPr lang="ru-RU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54E41-648B-4E44-A716-E91E52D0FCDD}" type="slidenum">
              <a:rPr lang="ru-RU" smtClean="0">
                <a:latin typeface="Arial" charset="0"/>
              </a:rPr>
              <a:pPr>
                <a:defRPr/>
              </a:pPr>
              <a:t>12</a:t>
            </a:fld>
            <a:endParaRPr lang="ru-RU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54E41-648B-4E44-A716-E91E52D0FCDD}" type="slidenum">
              <a:rPr lang="ru-RU" smtClean="0">
                <a:latin typeface="Arial" charset="0"/>
              </a:rPr>
              <a:pPr>
                <a:defRPr/>
              </a:pPr>
              <a:t>13</a:t>
            </a:fld>
            <a:endParaRPr lang="ru-RU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754E41-648B-4E44-A716-E91E52D0FCDD}" type="slidenum">
              <a:rPr lang="ru-RU" smtClean="0">
                <a:latin typeface="Arial" charset="0"/>
              </a:rPr>
              <a:pPr>
                <a:defRPr/>
              </a:pPr>
              <a:t>14</a:t>
            </a:fld>
            <a:endParaRPr lang="ru-RU" smtClean="0">
              <a:latin typeface="Arial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8F45DF-3DC1-47BC-AB48-93715F2F2BCE}" type="slidenum">
              <a:rPr lang="ru-RU" smtClean="0">
                <a:latin typeface="Arial" charset="0"/>
              </a:rPr>
              <a:pPr>
                <a:defRPr/>
              </a:pPr>
              <a:t>15</a:t>
            </a:fld>
            <a:endParaRPr lang="ru-RU" smtClean="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29CA-051A-4A0D-9B1B-24BD9E848D6B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BA6D-D6C0-4292-A239-6FF1905995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5D609-7A4F-4B7D-90F1-CAAD90D3C915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A3C48-7121-4546-86E0-B77A8837A6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8D7DF-BE57-48EB-B3CA-C7BA90EA2FC7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336B-C9AB-4341-8BCF-4C0127752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789F7-981B-4FCB-95C5-047D04A07C76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843E3-4C22-4706-AE0E-4AEA38A16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FC8B9-D187-490E-BC02-20A73BECAE49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80ED-1DDC-4679-903F-CFD855AD1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F339-64E8-4298-B1D5-C2ECFD0AF715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916A-39A8-410A-AAED-5BF90BC465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17905-B1FF-4BBA-BBD8-6338E387472B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2F4D0-2D2A-4A6F-AEC7-5F0A4325C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7779A-9724-4F0C-A244-CB7EBC81F559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5B10-F0CD-4552-80BE-36D4CE146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F1D57-E05E-48B8-B92E-81EDA15A4352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E251-A659-42B1-8DC0-4734BEF6F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03FEA-2CA3-4530-938F-3F30CE744D07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2807-C1DC-4B67-9A94-D9476337E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3C03C-374F-4365-A1DA-7EC548E7621B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754B5-307D-4F89-9694-89602221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060090-027D-4064-8B62-161D2CB99793}" type="datetimeFigureOut">
              <a:rPr lang="ru-RU"/>
              <a:pPr>
                <a:defRPr/>
              </a:pPr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455D3-3531-48B8-B0A9-3EC488E60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5"/>
          <p:cNvSpPr>
            <a:spLocks noChangeArrowheads="1" noChangeShapeType="1" noTextEdit="1"/>
          </p:cNvSpPr>
          <p:nvPr/>
        </p:nvSpPr>
        <p:spPr bwMode="auto">
          <a:xfrm>
            <a:off x="468313" y="1052513"/>
            <a:ext cx="8351837" cy="4464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endParaRPr lang="ru-RU" sz="3700" b="1" kern="10" cap="small" dirty="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latin typeface="Verdan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144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kern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Лица, имеющие право на обращение</a:t>
            </a:r>
          </a:p>
          <a:p>
            <a:pPr algn="ctr"/>
            <a:r>
              <a:rPr lang="ru-RU" sz="3400" kern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в орган регистрации прав с заявлением о государственном кадастровом учете и (или) государственной регистрации прав на недвижимое имущество</a:t>
            </a:r>
          </a:p>
          <a:p>
            <a:pPr algn="ctr"/>
            <a:r>
              <a:rPr lang="ru-RU" sz="3400" kern="0" dirty="0" smtClean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(иные лица)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5661248"/>
            <a:ext cx="34361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С.В. Полин</a:t>
            </a:r>
          </a:p>
          <a:p>
            <a:r>
              <a:rPr lang="ru-RU" sz="120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Начальник отдела обеспечения ведения ЕГРН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836712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322203"/>
            <a:ext cx="835292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Случаи осуществления ГКУ без ГРП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836712"/>
          <a:ext cx="835292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610235"/>
            <a:ext cx="835292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Случаи осуществления ГКУ без ГРП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88" y="-214313"/>
            <a:ext cx="8143875" cy="785813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2800" b="1" cap="smal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23528" y="980728"/>
          <a:ext cx="864096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8280920" cy="576064"/>
          </a:xfrm>
          <a:effectLst>
            <a:outerShdw blurRad="50800" dist="127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Лица, по заявлению которых осуществляется ГКУ без ГРП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88" y="-214313"/>
            <a:ext cx="8143875" cy="785813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2800" b="1" cap="smal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80920" cy="576064"/>
          </a:xfrm>
          <a:effectLst>
            <a:outerShdw blurRad="50800" dist="127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Иные лица, по заявлению которых осуществляется ГКУ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07504" y="980728"/>
          <a:ext cx="8928992" cy="523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88" y="-214313"/>
            <a:ext cx="8143875" cy="785813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2800" b="1" cap="smal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3080" y="260648"/>
            <a:ext cx="8280920" cy="576064"/>
          </a:xfrm>
          <a:effectLst>
            <a:outerShdw blurRad="50800" dist="127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Иные лица, по заявлению которых осуществляется ГКУ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1403648" y="1052736"/>
          <a:ext cx="7215238" cy="508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88" y="-214313"/>
            <a:ext cx="8143875" cy="785813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2800" b="1" cap="smal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2411413" y="3284538"/>
            <a:ext cx="388778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1052736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07704" y="260648"/>
            <a:ext cx="6984776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Случаи осуществления ГКУ и ГРП</a:t>
            </a:r>
          </a:p>
          <a:p>
            <a:pPr algn="r"/>
            <a:r>
              <a:rPr lang="ru-RU" sz="2400" b="1" dirty="0" smtClean="0">
                <a:solidFill>
                  <a:srgbClr val="0070C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Segoe UI" pitchFamily="34" charset="0"/>
                <a:ea typeface="Segoe UI" pitchFamily="34" charset="0"/>
                <a:cs typeface="Segoe UI" pitchFamily="34" charset="0"/>
              </a:rPr>
              <a:t>ОДНОВРЕМЕННО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88" y="-214313"/>
            <a:ext cx="8143875" cy="785813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2800" b="1" cap="smal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07504" y="980728"/>
          <a:ext cx="885698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3080" y="260648"/>
            <a:ext cx="8280920" cy="576064"/>
          </a:xfrm>
          <a:effectLst>
            <a:outerShdw blurRad="50800" dist="127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Лица, по заявлению которых осуществляется ГКУ и ГРП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332656"/>
          <a:ext cx="8856984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51520" y="404664"/>
          <a:ext cx="8640960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260648"/>
            <a:ext cx="7991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Содержание РЕШЕНИЙ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179512" y="1556792"/>
          <a:ext cx="878497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971600" y="404664"/>
            <a:ext cx="7991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Образование земельного участка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его продажи или предоставления в аренду путем проведения аукциона по инициативе уполномоченного органа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5877272"/>
            <a:ext cx="3567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Пункт 3 статьи 39.11 Земельного кодекса РФ</a:t>
            </a:r>
            <a:endParaRPr lang="ru-R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179512" y="1412776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1600" y="404664"/>
            <a:ext cx="7991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Образование земельного участка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его продажи или предоставления в аренду путем проведения аукциона по инициативе заинтересованных гражданина или юридического лица</a:t>
            </a:r>
          </a:p>
        </p:txBody>
      </p:sp>
      <p:pic>
        <p:nvPicPr>
          <p:cNvPr id="8" name="Объект 3" descr="1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4932040" y="2996952"/>
            <a:ext cx="1008112" cy="838179"/>
          </a:xfrm>
          <a:prstGeom prst="rect">
            <a:avLst/>
          </a:prstGeom>
        </p:spPr>
      </p:pic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7956376" y="3140968"/>
            <a:ext cx="1043608" cy="792088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кругленный прямоугольник 12"/>
          <p:cNvSpPr/>
          <p:nvPr/>
        </p:nvSpPr>
        <p:spPr>
          <a:xfrm>
            <a:off x="7956376" y="5733256"/>
            <a:ext cx="1008112" cy="792088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Скругленный прямоугольник 13"/>
          <p:cNvSpPr/>
          <p:nvPr/>
        </p:nvSpPr>
        <p:spPr>
          <a:xfrm>
            <a:off x="4427984" y="5949280"/>
            <a:ext cx="1440160" cy="504056"/>
          </a:xfrm>
          <a:prstGeom prst="roundRect">
            <a:avLst>
              <a:gd name="adj" fmla="val 10000"/>
            </a:avLst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1691680" y="5589240"/>
            <a:ext cx="1080120" cy="1008112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6" name="Picture 3" descr="C:\Documents and Settings\Данилов АС\Рабочий стол\картинки\images (20)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780928"/>
            <a:ext cx="467544" cy="5040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95536" y="3645024"/>
            <a:ext cx="3567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Пункт 4 статьи 39.11 Земельного кодекса РФ</a:t>
            </a:r>
            <a:endParaRPr lang="ru-R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467544" y="1196752"/>
          <a:ext cx="8390736" cy="537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3" name="Прямая со стрелкой 12"/>
          <p:cNvCxnSpPr/>
          <p:nvPr/>
        </p:nvCxnSpPr>
        <p:spPr>
          <a:xfrm rot="5400000">
            <a:off x="4501926" y="4723210"/>
            <a:ext cx="285752" cy="1588"/>
          </a:xfrm>
          <a:prstGeom prst="straightConnector1">
            <a:avLst/>
          </a:prstGeom>
          <a:ln w="50800">
            <a:solidFill>
              <a:srgbClr val="002060">
                <a:alpha val="7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3131840" y="3068960"/>
            <a:ext cx="0" cy="792088"/>
          </a:xfrm>
          <a:prstGeom prst="line">
            <a:avLst/>
          </a:prstGeom>
          <a:ln w="50800">
            <a:solidFill>
              <a:srgbClr val="002060">
                <a:alpha val="7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131840" y="3068960"/>
            <a:ext cx="2952328" cy="0"/>
          </a:xfrm>
          <a:prstGeom prst="line">
            <a:avLst/>
          </a:prstGeom>
          <a:ln w="50800">
            <a:solidFill>
              <a:srgbClr val="002060">
                <a:alpha val="7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084168" y="3068960"/>
            <a:ext cx="13334" cy="792088"/>
          </a:xfrm>
          <a:prstGeom prst="line">
            <a:avLst/>
          </a:prstGeom>
          <a:ln w="50800">
            <a:solidFill>
              <a:srgbClr val="002060">
                <a:alpha val="79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6084168" y="3861048"/>
            <a:ext cx="288032" cy="0"/>
          </a:xfrm>
          <a:prstGeom prst="straightConnector1">
            <a:avLst/>
          </a:prstGeom>
          <a:ln w="50800">
            <a:solidFill>
              <a:srgbClr val="002060">
                <a:alpha val="7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83568" y="260648"/>
            <a:ext cx="8351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Образование земельного участка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для его предоставления в собственность, аренду, постоянное</a:t>
            </a:r>
          </a:p>
          <a:p>
            <a:pPr algn="r"/>
            <a:r>
              <a:rPr lang="ru-RU" sz="16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(бессрочное) пользование, безвозмездное пользование без проведения торгов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83768" y="4221088"/>
            <a:ext cx="720080" cy="576064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Скругленный прямоугольник 20"/>
          <p:cNvSpPr/>
          <p:nvPr/>
        </p:nvSpPr>
        <p:spPr>
          <a:xfrm>
            <a:off x="3995936" y="4077072"/>
            <a:ext cx="1440160" cy="504056"/>
          </a:xfrm>
          <a:prstGeom prst="roundRect">
            <a:avLst>
              <a:gd name="adj" fmla="val 10000"/>
            </a:avLst>
          </a:prstGeom>
          <a:blipFill rotWithShape="0">
            <a:blip r:embed="rId8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8100392" y="2204864"/>
            <a:ext cx="792088" cy="648072"/>
          </a:xfrm>
          <a:prstGeom prst="round2SameRect">
            <a:avLst>
              <a:gd name="adj1" fmla="val 8000"/>
              <a:gd name="adj2" fmla="val 0"/>
            </a:avLst>
          </a:prstGeom>
          <a:blipFill rotWithShape="0">
            <a:blip r:embed="rId9" cstate="print"/>
            <a:stretch>
              <a:fillRect/>
            </a:stretch>
          </a:blipFill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7308304" y="5085184"/>
            <a:ext cx="1658257" cy="1512168"/>
          </a:xfrm>
          <a:prstGeom prst="roundRect">
            <a:avLst>
              <a:gd name="adj" fmla="val 10000"/>
            </a:avLst>
          </a:prstGeom>
          <a:blipFill rotWithShape="0">
            <a:blip r:embed="rId10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Скругленный прямоугольник 23"/>
          <p:cNvSpPr/>
          <p:nvPr/>
        </p:nvSpPr>
        <p:spPr>
          <a:xfrm>
            <a:off x="2123728" y="2132856"/>
            <a:ext cx="936104" cy="648072"/>
          </a:xfrm>
          <a:prstGeom prst="roundRect">
            <a:avLst>
              <a:gd name="adj" fmla="val 10000"/>
            </a:avLst>
          </a:prstGeom>
          <a:blipFill rotWithShape="0">
            <a:blip r:embed="rId11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TextBox 24"/>
          <p:cNvSpPr txBox="1"/>
          <p:nvPr/>
        </p:nvSpPr>
        <p:spPr>
          <a:xfrm>
            <a:off x="107504" y="2636912"/>
            <a:ext cx="369332" cy="286386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sz="12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Статья 39.14 Земельного кодекса РФ</a:t>
            </a:r>
            <a:endParaRPr lang="ru-RU" sz="12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357188" y="-214313"/>
            <a:ext cx="8143875" cy="785813"/>
          </a:xfrm>
          <a:prstGeom prst="rect">
            <a:avLst/>
          </a:prstGeo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endParaRPr lang="ru-RU" sz="2800" b="1" cap="small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576064"/>
          </a:xfrm>
          <a:effectLst>
            <a:outerShdw blurRad="50800" dist="12700" algn="ctr" rotWithShape="0">
              <a:schemeClr val="tx1">
                <a:lumMod val="50000"/>
                <a:lumOff val="50000"/>
              </a:schemeClr>
            </a:outerShdw>
          </a:effectLst>
        </p:spPr>
        <p:txBody>
          <a:bodyPr/>
          <a:lstStyle/>
          <a:p>
            <a:pPr algn="r"/>
            <a:r>
              <a:rPr lang="ru-RU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Иные лица,</a:t>
            </a:r>
            <a:br>
              <a:rPr lang="ru-RU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по заявлению которых осуществляется ГКУ и (или) ГРП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23528" y="980728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12520</TotalTime>
  <Words>2070</Words>
  <Application>Microsoft Office PowerPoint</Application>
  <PresentationFormat>Экран (4:3)</PresentationFormat>
  <Paragraphs>269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Лица, по заявлению которых осуществляется ГКУ и ГРП</vt:lpstr>
      <vt:lpstr>Слайд 4</vt:lpstr>
      <vt:lpstr>Слайд 5</vt:lpstr>
      <vt:lpstr>Слайд 6</vt:lpstr>
      <vt:lpstr>Слайд 7</vt:lpstr>
      <vt:lpstr>Слайд 8</vt:lpstr>
      <vt:lpstr>Иные лица, по заявлению которых осуществляется ГКУ и (или) ГРП</vt:lpstr>
      <vt:lpstr>Слайд 10</vt:lpstr>
      <vt:lpstr>Слайд 11</vt:lpstr>
      <vt:lpstr>Лица, по заявлению которых осуществляется ГКУ без ГРП</vt:lpstr>
      <vt:lpstr>Иные лица, по заявлению которых осуществляется ГКУ</vt:lpstr>
      <vt:lpstr>Иные лица, по заявлению которых осуществляется ГКУ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spolin</cp:lastModifiedBy>
  <cp:revision>1004</cp:revision>
  <cp:lastPrinted>2014-06-27T10:56:39Z</cp:lastPrinted>
  <dcterms:created xsi:type="dcterms:W3CDTF">2014-01-17T08:16:00Z</dcterms:created>
  <dcterms:modified xsi:type="dcterms:W3CDTF">2017-10-31T04:09:52Z</dcterms:modified>
</cp:coreProperties>
</file>